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277" r:id="rId5"/>
    <p:sldId id="314" r:id="rId6"/>
    <p:sldId id="313" r:id="rId7"/>
    <p:sldId id="312" r:id="rId8"/>
    <p:sldId id="300" r:id="rId9"/>
    <p:sldId id="307" r:id="rId10"/>
    <p:sldId id="308" r:id="rId11"/>
    <p:sldId id="299" r:id="rId12"/>
    <p:sldId id="302" r:id="rId13"/>
    <p:sldId id="304" r:id="rId14"/>
    <p:sldId id="305" r:id="rId15"/>
    <p:sldId id="306" r:id="rId16"/>
    <p:sldId id="303" r:id="rId17"/>
    <p:sldId id="310" r:id="rId18"/>
    <p:sldId id="311" r:id="rId19"/>
    <p:sldId id="309" r:id="rId20"/>
    <p:sldId id="315" r:id="rId21"/>
    <p:sldId id="256"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3" orient="horz" pos="913" userDrawn="1">
          <p15:clr>
            <a:srgbClr val="A4A3A4"/>
          </p15:clr>
        </p15:guide>
        <p15:guide id="4" orient="horz" pos="3929" userDrawn="1">
          <p15:clr>
            <a:srgbClr val="A4A3A4"/>
          </p15:clr>
        </p15:guide>
        <p15:guide id="5" orient="horz" pos="777" userDrawn="1">
          <p15:clr>
            <a:srgbClr val="A4A3A4"/>
          </p15:clr>
        </p15:guide>
        <p15:guide id="6" orient="horz" pos="482" userDrawn="1">
          <p15:clr>
            <a:srgbClr val="A4A3A4"/>
          </p15:clr>
        </p15:guide>
        <p15:guide id="7" orient="horz" pos="232" userDrawn="1">
          <p15:clr>
            <a:srgbClr val="A4A3A4"/>
          </p15:clr>
        </p15:guide>
        <p15:guide id="8" orient="horz" pos="346" userDrawn="1">
          <p15:clr>
            <a:srgbClr val="A4A3A4"/>
          </p15:clr>
        </p15:guide>
        <p15:guide id="9" orient="horz" pos="2364" userDrawn="1">
          <p15:clr>
            <a:srgbClr val="A4A3A4"/>
          </p15:clr>
        </p15:guide>
        <p15:guide id="10" orient="horz" pos="2478" userDrawn="1">
          <p15:clr>
            <a:srgbClr val="A4A3A4"/>
          </p15:clr>
        </p15:guide>
        <p15:guide id="11" orient="horz" pos="2795" userDrawn="1">
          <p15:clr>
            <a:srgbClr val="A4A3A4"/>
          </p15:clr>
        </p15:guide>
        <p15:guide id="12" orient="horz" pos="2682" userDrawn="1">
          <p15:clr>
            <a:srgbClr val="A4A3A4"/>
          </p15:clr>
        </p15:guide>
        <p15:guide id="16" pos="2914" userDrawn="1">
          <p15:clr>
            <a:srgbClr val="A4A3A4"/>
          </p15:clr>
        </p15:guide>
        <p15:guide id="17" pos="1928" userDrawn="1">
          <p15:clr>
            <a:srgbClr val="A4A3A4"/>
          </p15:clr>
        </p15:guide>
        <p15:guide id="20" pos="3833" userDrawn="1">
          <p15:clr>
            <a:srgbClr val="A4A3A4"/>
          </p15:clr>
        </p15:guide>
        <p15:guide id="21" pos="1469" userDrawn="1">
          <p15:clr>
            <a:srgbClr val="A4A3A4"/>
          </p15:clr>
        </p15:guide>
        <p15:guide id="24" pos="4292" userDrawn="1">
          <p15:clr>
            <a:srgbClr val="A4A3A4"/>
          </p15:clr>
        </p15:guide>
        <p15:guide id="25" orient="horz" pos="731" userDrawn="1">
          <p15:clr>
            <a:srgbClr val="A4A3A4"/>
          </p15:clr>
        </p15:guide>
        <p15:guide id="26" pos="204" userDrawn="1">
          <p15:clr>
            <a:srgbClr val="A4A3A4"/>
          </p15:clr>
        </p15:guide>
        <p15:guide id="27" pos="5556" userDrawn="1">
          <p15:clr>
            <a:srgbClr val="A4A3A4"/>
          </p15:clr>
        </p15:guide>
        <p15:guide id="28" pos="2835" userDrawn="1">
          <p15:clr>
            <a:srgbClr val="A4A3A4"/>
          </p15:clr>
        </p15:guide>
        <p15:guide id="30" pos="2018" userDrawn="1">
          <p15:clr>
            <a:srgbClr val="A4A3A4"/>
          </p15:clr>
        </p15:guide>
        <p15:guide id="31" pos="3742" userDrawn="1">
          <p15:clr>
            <a:srgbClr val="A4A3A4"/>
          </p15:clr>
        </p15:guide>
        <p15:guide id="32" pos="1565" userDrawn="1">
          <p15:clr>
            <a:srgbClr val="A4A3A4"/>
          </p15:clr>
        </p15:guide>
        <p15:guide id="33" pos="419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59" autoAdjust="0"/>
    <p:restoredTop sz="87688" autoAdjust="0"/>
  </p:normalViewPr>
  <p:slideViewPr>
    <p:cSldViewPr snapToGrid="0" showGuides="1">
      <p:cViewPr varScale="1">
        <p:scale>
          <a:sx n="101" d="100"/>
          <a:sy n="101" d="100"/>
        </p:scale>
        <p:origin x="1626" y="102"/>
      </p:cViewPr>
      <p:guideLst>
        <p:guide orient="horz" pos="2160"/>
        <p:guide orient="horz" pos="913"/>
        <p:guide orient="horz" pos="3929"/>
        <p:guide orient="horz" pos="777"/>
        <p:guide orient="horz" pos="482"/>
        <p:guide orient="horz" pos="232"/>
        <p:guide orient="horz" pos="346"/>
        <p:guide orient="horz" pos="2364"/>
        <p:guide orient="horz" pos="2478"/>
        <p:guide orient="horz" pos="2795"/>
        <p:guide orient="horz" pos="2682"/>
        <p:guide pos="2914"/>
        <p:guide pos="1928"/>
        <p:guide pos="3833"/>
        <p:guide pos="1469"/>
        <p:guide pos="4292"/>
        <p:guide orient="horz" pos="731"/>
        <p:guide pos="204"/>
        <p:guide pos="5556"/>
        <p:guide pos="2835"/>
        <p:guide pos="2018"/>
        <p:guide pos="3742"/>
        <p:guide pos="1565"/>
        <p:guide pos="4195"/>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88EFCA-A5F4-4D78-836E-8AC1281B0AB2}" type="datetimeFigureOut">
              <a:rPr lang="en-US" smtClean="0"/>
              <a:t>5/4/2021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BC69A9-A6FE-4D18-AD72-64FC9D536938}" type="slidenum">
              <a:rPr lang="en-US" smtClean="0"/>
              <a:t>‹#›</a:t>
            </a:fld>
            <a:endParaRPr lang="en-US" dirty="0"/>
          </a:p>
        </p:txBody>
      </p:sp>
    </p:spTree>
    <p:extLst>
      <p:ext uri="{BB962C8B-B14F-4D97-AF65-F5344CB8AC3E}">
        <p14:creationId xmlns:p14="http://schemas.microsoft.com/office/powerpoint/2010/main" val="1588271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Metropolitan Museum of Art is situated on the Lenape island of Manhahtaan in Lenapehoking, the Lenape homeland.</a:t>
            </a:r>
          </a:p>
        </p:txBody>
      </p:sp>
      <p:sp>
        <p:nvSpPr>
          <p:cNvPr id="4" name="Slide Number Placeholder 3"/>
          <p:cNvSpPr>
            <a:spLocks noGrp="1"/>
          </p:cNvSpPr>
          <p:nvPr>
            <p:ph type="sldNum" sz="quarter" idx="5"/>
          </p:nvPr>
        </p:nvSpPr>
        <p:spPr/>
        <p:txBody>
          <a:bodyPr/>
          <a:lstStyle/>
          <a:p>
            <a:fld id="{49BC69A9-A6FE-4D18-AD72-64FC9D536938}" type="slidenum">
              <a:rPr lang="en-US" smtClean="0"/>
              <a:t>1</a:t>
            </a:fld>
            <a:endParaRPr lang="en-US" dirty="0"/>
          </a:p>
        </p:txBody>
      </p:sp>
    </p:spTree>
    <p:extLst>
      <p:ext uri="{BB962C8B-B14F-4D97-AF65-F5344CB8AC3E}">
        <p14:creationId xmlns:p14="http://schemas.microsoft.com/office/powerpoint/2010/main" val="7120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numbers</a:t>
            </a:r>
            <a:r>
              <a:rPr lang="en-US" baseline="0" dirty="0"/>
              <a:t> tell you the obvious: that something catastrophic happened in March of 2020, but they can also be serve as helpful guides for the future, letting you know where you once were, thus allowing you to plan for how you may be able to get back there one day</a:t>
            </a:r>
            <a:endParaRPr lang="en-US" dirty="0"/>
          </a:p>
          <a:p>
            <a:endParaRPr lang="en-US" dirty="0"/>
          </a:p>
        </p:txBody>
      </p:sp>
      <p:sp>
        <p:nvSpPr>
          <p:cNvPr id="4" name="Slide Number Placeholder 3"/>
          <p:cNvSpPr>
            <a:spLocks noGrp="1"/>
          </p:cNvSpPr>
          <p:nvPr>
            <p:ph type="sldNum" sz="quarter" idx="10"/>
          </p:nvPr>
        </p:nvSpPr>
        <p:spPr/>
        <p:txBody>
          <a:bodyPr/>
          <a:lstStyle/>
          <a:p>
            <a:fld id="{49BC69A9-A6FE-4D18-AD72-64FC9D536938}" type="slidenum">
              <a:rPr lang="en-US" smtClean="0"/>
              <a:t>10</a:t>
            </a:fld>
            <a:endParaRPr lang="en-US" dirty="0"/>
          </a:p>
        </p:txBody>
      </p:sp>
    </p:spTree>
    <p:extLst>
      <p:ext uri="{BB962C8B-B14F-4D97-AF65-F5344CB8AC3E}">
        <p14:creationId xmlns:p14="http://schemas.microsoft.com/office/powerpoint/2010/main" val="2330378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More stories. Digital Collections.</a:t>
            </a:r>
            <a:endParaRPr lang="en-US" dirty="0"/>
          </a:p>
        </p:txBody>
      </p:sp>
      <p:sp>
        <p:nvSpPr>
          <p:cNvPr id="4" name="Slide Number Placeholder 3"/>
          <p:cNvSpPr>
            <a:spLocks noGrp="1"/>
          </p:cNvSpPr>
          <p:nvPr>
            <p:ph type="sldNum" sz="quarter" idx="10"/>
          </p:nvPr>
        </p:nvSpPr>
        <p:spPr/>
        <p:txBody>
          <a:bodyPr/>
          <a:lstStyle/>
          <a:p>
            <a:fld id="{49BC69A9-A6FE-4D18-AD72-64FC9D536938}" type="slidenum">
              <a:rPr lang="en-US" smtClean="0"/>
              <a:t>11</a:t>
            </a:fld>
            <a:endParaRPr lang="en-US" dirty="0"/>
          </a:p>
        </p:txBody>
      </p:sp>
    </p:spTree>
    <p:extLst>
      <p:ext uri="{BB962C8B-B14F-4D97-AF65-F5344CB8AC3E}">
        <p14:creationId xmlns:p14="http://schemas.microsoft.com/office/powerpoint/2010/main" val="2269673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Screenshot of the</a:t>
            </a:r>
            <a:r>
              <a:rPr lang="en-US" baseline="0" dirty="0" smtClean="0"/>
              <a:t> public dashboard which is published on the Museum web site.</a:t>
            </a:r>
            <a:endParaRPr lang="en-US" dirty="0"/>
          </a:p>
        </p:txBody>
      </p:sp>
      <p:sp>
        <p:nvSpPr>
          <p:cNvPr id="4" name="Slide Number Placeholder 3"/>
          <p:cNvSpPr>
            <a:spLocks noGrp="1"/>
          </p:cNvSpPr>
          <p:nvPr>
            <p:ph type="sldNum" sz="quarter" idx="10"/>
          </p:nvPr>
        </p:nvSpPr>
        <p:spPr/>
        <p:txBody>
          <a:bodyPr/>
          <a:lstStyle/>
          <a:p>
            <a:fld id="{49BC69A9-A6FE-4D18-AD72-64FC9D536938}" type="slidenum">
              <a:rPr lang="en-US" smtClean="0"/>
              <a:t>12</a:t>
            </a:fld>
            <a:endParaRPr lang="en-US" dirty="0"/>
          </a:p>
        </p:txBody>
      </p:sp>
    </p:spTree>
    <p:extLst>
      <p:ext uri="{BB962C8B-B14F-4D97-AF65-F5344CB8AC3E}">
        <p14:creationId xmlns:p14="http://schemas.microsoft.com/office/powerpoint/2010/main" val="2975839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An advantage of dashboards is the ability to provide the user with engaging interactive filters. The visual</a:t>
            </a:r>
            <a:r>
              <a:rPr lang="en-US" baseline="0" dirty="0"/>
              <a:t> elements also interact with each other. This slide shows a screen shot from an early version of a report we did for the Library Systems department, our first dashboard</a:t>
            </a:r>
            <a:r>
              <a:rPr lang="en-US" baseline="0" dirty="0" smtClean="0"/>
              <a:t>. This is a short video clip.</a:t>
            </a:r>
            <a:endParaRPr lang="en-US" dirty="0"/>
          </a:p>
        </p:txBody>
      </p:sp>
      <p:sp>
        <p:nvSpPr>
          <p:cNvPr id="4" name="Slide Number Placeholder 3"/>
          <p:cNvSpPr>
            <a:spLocks noGrp="1"/>
          </p:cNvSpPr>
          <p:nvPr>
            <p:ph type="sldNum" sz="quarter" idx="10"/>
          </p:nvPr>
        </p:nvSpPr>
        <p:spPr/>
        <p:txBody>
          <a:bodyPr/>
          <a:lstStyle/>
          <a:p>
            <a:fld id="{49BC69A9-A6FE-4D18-AD72-64FC9D536938}" type="slidenum">
              <a:rPr lang="en-US" smtClean="0"/>
              <a:t>13</a:t>
            </a:fld>
            <a:endParaRPr lang="en-US" dirty="0"/>
          </a:p>
        </p:txBody>
      </p:sp>
    </p:spTree>
    <p:extLst>
      <p:ext uri="{BB962C8B-B14F-4D97-AF65-F5344CB8AC3E}">
        <p14:creationId xmlns:p14="http://schemas.microsoft.com/office/powerpoint/2010/main" val="19037810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a:t>We decided to display trend lines like average per month and focus on change over time. </a:t>
            </a:r>
            <a:br>
              <a:rPr lang="en-US" baseline="0" dirty="0"/>
            </a:br>
            <a:r>
              <a:rPr lang="en-US" baseline="0" dirty="0"/>
              <a:t>However, </a:t>
            </a:r>
            <a:r>
              <a:rPr lang="en-US" dirty="0"/>
              <a:t>PowerBI</a:t>
            </a:r>
            <a:r>
              <a:rPr lang="en-US" baseline="0" dirty="0"/>
              <a:t> does provide various options to display key performance indicators like these gauges, status cards, and tables. </a:t>
            </a:r>
            <a:endParaRPr lang="en-US" dirty="0"/>
          </a:p>
        </p:txBody>
      </p:sp>
      <p:sp>
        <p:nvSpPr>
          <p:cNvPr id="4" name="Slide Number Placeholder 3"/>
          <p:cNvSpPr>
            <a:spLocks noGrp="1"/>
          </p:cNvSpPr>
          <p:nvPr>
            <p:ph type="sldNum" sz="quarter" idx="10"/>
          </p:nvPr>
        </p:nvSpPr>
        <p:spPr/>
        <p:txBody>
          <a:bodyPr/>
          <a:lstStyle/>
          <a:p>
            <a:fld id="{49BC69A9-A6FE-4D18-AD72-64FC9D536938}" type="slidenum">
              <a:rPr lang="en-US" smtClean="0"/>
              <a:t>14</a:t>
            </a:fld>
            <a:endParaRPr lang="en-US" dirty="0"/>
          </a:p>
        </p:txBody>
      </p:sp>
    </p:spTree>
    <p:extLst>
      <p:ext uri="{BB962C8B-B14F-4D97-AF65-F5344CB8AC3E}">
        <p14:creationId xmlns:p14="http://schemas.microsoft.com/office/powerpoint/2010/main" val="3379605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Although data entry into the first Excel sheet is manual, we like the fact that the rest of the workflow</a:t>
            </a:r>
            <a:r>
              <a:rPr lang="en-US" baseline="0" dirty="0"/>
              <a:t> which involves refreshing the report and publishing updates to the web </a:t>
            </a:r>
          </a:p>
          <a:p>
            <a:r>
              <a:rPr lang="en-US" dirty="0"/>
              <a:t>is automated by the PowerBI web service</a:t>
            </a:r>
            <a:r>
              <a:rPr lang="en-US" dirty="0" smtClean="0"/>
              <a:t>. OneDrive is the Microsoft cloud-based storage service. </a:t>
            </a:r>
            <a:endParaRPr lang="en-US" dirty="0"/>
          </a:p>
        </p:txBody>
      </p:sp>
      <p:sp>
        <p:nvSpPr>
          <p:cNvPr id="4" name="Slide Number Placeholder 3"/>
          <p:cNvSpPr>
            <a:spLocks noGrp="1"/>
          </p:cNvSpPr>
          <p:nvPr>
            <p:ph type="sldNum" sz="quarter" idx="10"/>
          </p:nvPr>
        </p:nvSpPr>
        <p:spPr/>
        <p:txBody>
          <a:bodyPr/>
          <a:lstStyle/>
          <a:p>
            <a:fld id="{49BC69A9-A6FE-4D18-AD72-64FC9D536938}" type="slidenum">
              <a:rPr lang="en-US" smtClean="0"/>
              <a:t>15</a:t>
            </a:fld>
            <a:endParaRPr lang="en-US" dirty="0"/>
          </a:p>
        </p:txBody>
      </p:sp>
    </p:spTree>
    <p:extLst>
      <p:ext uri="{BB962C8B-B14F-4D97-AF65-F5344CB8AC3E}">
        <p14:creationId xmlns:p14="http://schemas.microsoft.com/office/powerpoint/2010/main" val="2844486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Another Gartner Group</a:t>
            </a:r>
            <a:r>
              <a:rPr lang="en-US" baseline="0" dirty="0"/>
              <a:t> invention is their “Technology Hype Cycle”. We like to say that the stages of the hype cycle are applicable to the learning curve of adopting new technology. </a:t>
            </a:r>
          </a:p>
          <a:p>
            <a:r>
              <a:rPr lang="en-US" baseline="0" dirty="0"/>
              <a:t>We went through these stages adopting and learning the software … until we finally mastered it! </a:t>
            </a:r>
            <a:endParaRPr lang="en-US" dirty="0"/>
          </a:p>
        </p:txBody>
      </p:sp>
      <p:sp>
        <p:nvSpPr>
          <p:cNvPr id="4" name="Slide Number Placeholder 3"/>
          <p:cNvSpPr>
            <a:spLocks noGrp="1"/>
          </p:cNvSpPr>
          <p:nvPr>
            <p:ph type="sldNum" sz="quarter" idx="10"/>
          </p:nvPr>
        </p:nvSpPr>
        <p:spPr/>
        <p:txBody>
          <a:bodyPr/>
          <a:lstStyle/>
          <a:p>
            <a:fld id="{49BC69A9-A6FE-4D18-AD72-64FC9D536938}" type="slidenum">
              <a:rPr lang="en-US" smtClean="0"/>
              <a:t>16</a:t>
            </a:fld>
            <a:endParaRPr lang="en-US" dirty="0"/>
          </a:p>
        </p:txBody>
      </p:sp>
    </p:spTree>
    <p:extLst>
      <p:ext uri="{BB962C8B-B14F-4D97-AF65-F5344CB8AC3E}">
        <p14:creationId xmlns:p14="http://schemas.microsoft.com/office/powerpoint/2010/main" val="1260799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The dashboard has been well received. One assessment is page view for the page displaying the public version of the dashboard.</a:t>
            </a:r>
          </a:p>
          <a:p>
            <a:r>
              <a:rPr lang="en-US" dirty="0"/>
              <a:t>There was an average around 50 unique views per month; the staff version has about 10 page views per month. The average time on the page was almost three minutes.</a:t>
            </a:r>
            <a:br>
              <a:rPr lang="en-US" dirty="0"/>
            </a:br>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49BC69A9-A6FE-4D18-AD72-64FC9D536938}" type="slidenum">
              <a:rPr lang="en-US" smtClean="0"/>
              <a:t>17</a:t>
            </a:fld>
            <a:endParaRPr lang="en-US" dirty="0"/>
          </a:p>
        </p:txBody>
      </p:sp>
    </p:spTree>
    <p:extLst>
      <p:ext uri="{BB962C8B-B14F-4D97-AF65-F5344CB8AC3E}">
        <p14:creationId xmlns:p14="http://schemas.microsoft.com/office/powerpoint/2010/main" val="2730998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Using PowerBI is </a:t>
            </a:r>
            <a:r>
              <a:rPr lang="en-US" i="1" dirty="0" smtClean="0"/>
              <a:t>quite similar </a:t>
            </a:r>
            <a:r>
              <a:rPr lang="en-US" dirty="0" smtClean="0"/>
              <a:t>to using Tableau. A demo of data visualization tools including Tableau is provided in the next segment of the panel presentation.</a:t>
            </a:r>
          </a:p>
          <a:p>
            <a:endParaRPr lang="en-US" dirty="0"/>
          </a:p>
        </p:txBody>
      </p:sp>
      <p:sp>
        <p:nvSpPr>
          <p:cNvPr id="4" name="Slide Number Placeholder 3"/>
          <p:cNvSpPr>
            <a:spLocks noGrp="1"/>
          </p:cNvSpPr>
          <p:nvPr>
            <p:ph type="sldNum" sz="quarter" idx="10"/>
          </p:nvPr>
        </p:nvSpPr>
        <p:spPr/>
        <p:txBody>
          <a:bodyPr/>
          <a:lstStyle/>
          <a:p>
            <a:fld id="{49BC69A9-A6FE-4D18-AD72-64FC9D536938}" type="slidenum">
              <a:rPr lang="en-US" smtClean="0"/>
              <a:t>18</a:t>
            </a:fld>
            <a:endParaRPr lang="en-US" dirty="0"/>
          </a:p>
        </p:txBody>
      </p:sp>
    </p:spTree>
    <p:extLst>
      <p:ext uri="{BB962C8B-B14F-4D97-AF65-F5344CB8AC3E}">
        <p14:creationId xmlns:p14="http://schemas.microsoft.com/office/powerpoint/2010/main" val="4118947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This discussion is an extension of the poster presentation of the same title</a:t>
            </a:r>
            <a:r>
              <a:rPr lang="en-US" baseline="0" dirty="0" smtClean="0"/>
              <a:t> from the previous ARLIS conference. </a:t>
            </a:r>
            <a:br>
              <a:rPr lang="en-US" baseline="0" dirty="0" smtClean="0"/>
            </a:br>
            <a:r>
              <a:rPr lang="en-US" baseline="0" dirty="0" smtClean="0"/>
              <a:t>This slide is a</a:t>
            </a:r>
            <a:r>
              <a:rPr lang="en-US" dirty="0" smtClean="0"/>
              <a:t> video capture of the staff version of the Library Dashboard.</a:t>
            </a:r>
            <a:endParaRPr lang="en-US" dirty="0"/>
          </a:p>
        </p:txBody>
      </p:sp>
      <p:sp>
        <p:nvSpPr>
          <p:cNvPr id="4" name="Slide Number Placeholder 3"/>
          <p:cNvSpPr>
            <a:spLocks noGrp="1"/>
          </p:cNvSpPr>
          <p:nvPr>
            <p:ph type="sldNum" sz="quarter" idx="5"/>
          </p:nvPr>
        </p:nvSpPr>
        <p:spPr/>
        <p:txBody>
          <a:bodyPr/>
          <a:lstStyle/>
          <a:p>
            <a:fld id="{49BC69A9-A6FE-4D18-AD72-64FC9D536938}" type="slidenum">
              <a:rPr lang="en-US" smtClean="0"/>
              <a:t>2</a:t>
            </a:fld>
            <a:endParaRPr lang="en-US" dirty="0"/>
          </a:p>
        </p:txBody>
      </p:sp>
    </p:spTree>
    <p:extLst>
      <p:ext uri="{BB962C8B-B14F-4D97-AF65-F5344CB8AC3E}">
        <p14:creationId xmlns:p14="http://schemas.microsoft.com/office/powerpoint/2010/main" val="3025223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 </a:t>
            </a:r>
            <a:r>
              <a:rPr lang="en-US" dirty="0"/>
              <a:t>rationale for using </a:t>
            </a:r>
            <a:r>
              <a:rPr lang="en-US" dirty="0" smtClean="0"/>
              <a:t>PowerBI:</a:t>
            </a:r>
            <a:r>
              <a:rPr lang="en-US" baseline="0" dirty="0" smtClean="0"/>
              <a:t> license; endorsed; no cost; training and documentation; features.</a:t>
            </a:r>
            <a:endParaRPr lang="en-US" dirty="0"/>
          </a:p>
        </p:txBody>
      </p:sp>
      <p:sp>
        <p:nvSpPr>
          <p:cNvPr id="4" name="Slide Number Placeholder 3"/>
          <p:cNvSpPr>
            <a:spLocks noGrp="1"/>
          </p:cNvSpPr>
          <p:nvPr>
            <p:ph type="sldNum" sz="quarter" idx="5"/>
          </p:nvPr>
        </p:nvSpPr>
        <p:spPr/>
        <p:txBody>
          <a:bodyPr/>
          <a:lstStyle/>
          <a:p>
            <a:fld id="{49BC69A9-A6FE-4D18-AD72-64FC9D536938}" type="slidenum">
              <a:rPr lang="en-US" smtClean="0"/>
              <a:t>3</a:t>
            </a:fld>
            <a:endParaRPr lang="en-US" dirty="0"/>
          </a:p>
        </p:txBody>
      </p:sp>
    </p:spTree>
    <p:extLst>
      <p:ext uri="{BB962C8B-B14F-4D97-AF65-F5344CB8AC3E}">
        <p14:creationId xmlns:p14="http://schemas.microsoft.com/office/powerpoint/2010/main" val="3456392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We had experience with other tools like R Studio, D3, and Tableau. But given the criteria previously cited and the fact that PowerBI consistently out ranked other products</a:t>
            </a:r>
          </a:p>
          <a:p>
            <a:r>
              <a:rPr lang="en-US" dirty="0"/>
              <a:t>year after year, we felt PowerBI was our best option.</a:t>
            </a:r>
          </a:p>
        </p:txBody>
      </p:sp>
      <p:sp>
        <p:nvSpPr>
          <p:cNvPr id="4" name="Slide Number Placeholder 3"/>
          <p:cNvSpPr>
            <a:spLocks noGrp="1"/>
          </p:cNvSpPr>
          <p:nvPr>
            <p:ph type="sldNum" sz="quarter" idx="5"/>
          </p:nvPr>
        </p:nvSpPr>
        <p:spPr/>
        <p:txBody>
          <a:bodyPr/>
          <a:lstStyle/>
          <a:p>
            <a:fld id="{49BC69A9-A6FE-4D18-AD72-64FC9D536938}" type="slidenum">
              <a:rPr lang="en-US" smtClean="0"/>
              <a:t>4</a:t>
            </a:fld>
            <a:endParaRPr lang="en-US" dirty="0"/>
          </a:p>
        </p:txBody>
      </p:sp>
    </p:spTree>
    <p:extLst>
      <p:ext uri="{BB962C8B-B14F-4D97-AF65-F5344CB8AC3E}">
        <p14:creationId xmlns:p14="http://schemas.microsoft.com/office/powerpoint/2010/main" val="1225111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a:t>
            </a:r>
            <a:r>
              <a:rPr lang="en-US" baseline="0" dirty="0" smtClean="0"/>
              <a:t> context. </a:t>
            </a:r>
            <a:r>
              <a:rPr lang="en-US" dirty="0" smtClean="0"/>
              <a:t>3-part story: part 1</a:t>
            </a:r>
            <a:endParaRPr lang="en-US" dirty="0"/>
          </a:p>
        </p:txBody>
      </p:sp>
      <p:sp>
        <p:nvSpPr>
          <p:cNvPr id="4" name="Slide Number Placeholder 3"/>
          <p:cNvSpPr>
            <a:spLocks noGrp="1"/>
          </p:cNvSpPr>
          <p:nvPr>
            <p:ph type="sldNum" sz="quarter" idx="10"/>
          </p:nvPr>
        </p:nvSpPr>
        <p:spPr/>
        <p:txBody>
          <a:bodyPr/>
          <a:lstStyle/>
          <a:p>
            <a:fld id="{49BC69A9-A6FE-4D18-AD72-64FC9D536938}" type="slidenum">
              <a:rPr lang="en-US" smtClean="0"/>
              <a:t>5</a:t>
            </a:fld>
            <a:endParaRPr lang="en-US" dirty="0"/>
          </a:p>
        </p:txBody>
      </p:sp>
    </p:spTree>
    <p:extLst>
      <p:ext uri="{BB962C8B-B14F-4D97-AF65-F5344CB8AC3E}">
        <p14:creationId xmlns:p14="http://schemas.microsoft.com/office/powerpoint/2010/main" val="2036846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3-part story: part 2</a:t>
            </a:r>
          </a:p>
          <a:p>
            <a:endParaRPr lang="en-US" dirty="0"/>
          </a:p>
        </p:txBody>
      </p:sp>
      <p:sp>
        <p:nvSpPr>
          <p:cNvPr id="4" name="Slide Number Placeholder 3"/>
          <p:cNvSpPr>
            <a:spLocks noGrp="1"/>
          </p:cNvSpPr>
          <p:nvPr>
            <p:ph type="sldNum" sz="quarter" idx="10"/>
          </p:nvPr>
        </p:nvSpPr>
        <p:spPr/>
        <p:txBody>
          <a:bodyPr/>
          <a:lstStyle/>
          <a:p>
            <a:fld id="{49BC69A9-A6FE-4D18-AD72-64FC9D536938}" type="slidenum">
              <a:rPr lang="en-US" smtClean="0"/>
              <a:t>6</a:t>
            </a:fld>
            <a:endParaRPr lang="en-US" dirty="0"/>
          </a:p>
        </p:txBody>
      </p:sp>
    </p:spTree>
    <p:extLst>
      <p:ext uri="{BB962C8B-B14F-4D97-AF65-F5344CB8AC3E}">
        <p14:creationId xmlns:p14="http://schemas.microsoft.com/office/powerpoint/2010/main" val="3259145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3-part story: part 3</a:t>
            </a:r>
          </a:p>
          <a:p>
            <a:endParaRPr lang="en-US" dirty="0"/>
          </a:p>
        </p:txBody>
      </p:sp>
      <p:sp>
        <p:nvSpPr>
          <p:cNvPr id="4" name="Slide Number Placeholder 3"/>
          <p:cNvSpPr>
            <a:spLocks noGrp="1"/>
          </p:cNvSpPr>
          <p:nvPr>
            <p:ph type="sldNum" sz="quarter" idx="10"/>
          </p:nvPr>
        </p:nvSpPr>
        <p:spPr/>
        <p:txBody>
          <a:bodyPr/>
          <a:lstStyle/>
          <a:p>
            <a:fld id="{49BC69A9-A6FE-4D18-AD72-64FC9D536938}" type="slidenum">
              <a:rPr lang="en-US" smtClean="0"/>
              <a:t>7</a:t>
            </a:fld>
            <a:endParaRPr lang="en-US" dirty="0"/>
          </a:p>
        </p:txBody>
      </p:sp>
    </p:spTree>
    <p:extLst>
      <p:ext uri="{BB962C8B-B14F-4D97-AF65-F5344CB8AC3E}">
        <p14:creationId xmlns:p14="http://schemas.microsoft.com/office/powerpoint/2010/main" val="128840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PowerBI allows</a:t>
            </a:r>
            <a:r>
              <a:rPr lang="en-US" baseline="0" dirty="0"/>
              <a:t> us to take these decontextualized numbers and turn them into something you might actually want to interact with – we can turn them into something that resembles a </a:t>
            </a:r>
            <a:r>
              <a:rPr lang="en-US" baseline="0" dirty="0" smtClean="0"/>
              <a:t>story. Slide show a part of our spreadsheet “FY2020 integrated monthly library statistics” where staff input data from multiple sources including Sierra ILS, google analytics, </a:t>
            </a:r>
            <a:r>
              <a:rPr lang="en-US" baseline="0" dirty="0" err="1" smtClean="0"/>
              <a:t>ContentDM</a:t>
            </a:r>
            <a:r>
              <a:rPr lang="en-US" baseline="0" dirty="0" smtClean="0"/>
              <a:t>, e-Resource vendors, etc.</a:t>
            </a:r>
            <a:endParaRPr lang="en-US" dirty="0"/>
          </a:p>
        </p:txBody>
      </p:sp>
      <p:sp>
        <p:nvSpPr>
          <p:cNvPr id="4" name="Slide Number Placeholder 3"/>
          <p:cNvSpPr>
            <a:spLocks noGrp="1"/>
          </p:cNvSpPr>
          <p:nvPr>
            <p:ph type="sldNum" sz="quarter" idx="10"/>
          </p:nvPr>
        </p:nvSpPr>
        <p:spPr/>
        <p:txBody>
          <a:bodyPr/>
          <a:lstStyle/>
          <a:p>
            <a:fld id="{49BC69A9-A6FE-4D18-AD72-64FC9D536938}" type="slidenum">
              <a:rPr lang="en-US" smtClean="0"/>
              <a:t>8</a:t>
            </a:fld>
            <a:endParaRPr lang="en-US" dirty="0"/>
          </a:p>
        </p:txBody>
      </p:sp>
    </p:spTree>
    <p:extLst>
      <p:ext uri="{BB962C8B-B14F-4D97-AF65-F5344CB8AC3E}">
        <p14:creationId xmlns:p14="http://schemas.microsoft.com/office/powerpoint/2010/main" val="1672815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Giving you a glimpse into our staff-only dashboard</a:t>
            </a:r>
          </a:p>
        </p:txBody>
      </p:sp>
      <p:sp>
        <p:nvSpPr>
          <p:cNvPr id="4" name="Slide Number Placeholder 3"/>
          <p:cNvSpPr>
            <a:spLocks noGrp="1"/>
          </p:cNvSpPr>
          <p:nvPr>
            <p:ph type="sldNum" sz="quarter" idx="10"/>
          </p:nvPr>
        </p:nvSpPr>
        <p:spPr/>
        <p:txBody>
          <a:bodyPr/>
          <a:lstStyle/>
          <a:p>
            <a:fld id="{49BC69A9-A6FE-4D18-AD72-64FC9D536938}" type="slidenum">
              <a:rPr lang="en-US" smtClean="0"/>
              <a:t>9</a:t>
            </a:fld>
            <a:endParaRPr lang="en-US" dirty="0"/>
          </a:p>
        </p:txBody>
      </p:sp>
    </p:spTree>
    <p:extLst>
      <p:ext uri="{BB962C8B-B14F-4D97-AF65-F5344CB8AC3E}">
        <p14:creationId xmlns:p14="http://schemas.microsoft.com/office/powerpoint/2010/main" val="2059924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315944" y="2340587"/>
            <a:ext cx="8496000" cy="1404000"/>
          </a:xfrm>
        </p:spPr>
        <p:txBody>
          <a:bodyPr anchor="ctr" anchorCtr="0"/>
          <a:lstStyle>
            <a:lvl1pPr algn="l">
              <a:lnSpc>
                <a:spcPct val="85000"/>
              </a:lnSpc>
              <a:defRPr sz="4400" baseline="0">
                <a:solidFill>
                  <a:schemeClr val="accent1"/>
                </a:solidFill>
              </a:defRPr>
            </a:lvl1pPr>
          </a:lstStyle>
          <a:p>
            <a:r>
              <a:rPr lang="en-US" noProof="0" dirty="0"/>
              <a:t>&lt;Click to insert Presentation Title – Always Left Justified&gt;</a:t>
            </a:r>
          </a:p>
        </p:txBody>
      </p:sp>
      <p:sp>
        <p:nvSpPr>
          <p:cNvPr id="3" name="Subtitle 2"/>
          <p:cNvSpPr>
            <a:spLocks noGrp="1"/>
          </p:cNvSpPr>
          <p:nvPr>
            <p:ph type="subTitle" idx="1" hasCustomPrompt="1"/>
          </p:nvPr>
        </p:nvSpPr>
        <p:spPr bwMode="gray">
          <a:xfrm>
            <a:off x="316762" y="3925707"/>
            <a:ext cx="8496000" cy="720000"/>
          </a:xfrm>
        </p:spPr>
        <p:txBody>
          <a:bodyPr anchor="t" anchorCtr="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&lt;Click to insert Presentation Subtitle&gt;</a:t>
            </a:r>
          </a:p>
        </p:txBody>
      </p:sp>
      <p:sp>
        <p:nvSpPr>
          <p:cNvPr id="4" name="Date Placeholder 3"/>
          <p:cNvSpPr>
            <a:spLocks noGrp="1"/>
          </p:cNvSpPr>
          <p:nvPr>
            <p:ph type="dt" sz="half" idx="10"/>
          </p:nvPr>
        </p:nvSpPr>
        <p:spPr bwMode="gray">
          <a:xfrm>
            <a:off x="316762" y="6393255"/>
            <a:ext cx="4176000" cy="216000"/>
          </a:xfrm>
        </p:spPr>
        <p:txBody>
          <a:bodyPr>
            <a:noAutofit/>
          </a:bodyPr>
          <a:lstStyle>
            <a:lvl1pPr algn="l">
              <a:defRPr sz="1400">
                <a:solidFill>
                  <a:schemeClr val="accent1"/>
                </a:solidFill>
              </a:defRPr>
            </a:lvl1pPr>
          </a:lstStyle>
          <a:p>
            <a:r>
              <a:rPr lang="en-US" dirty="0"/>
              <a:t>&lt;Insert date using Insert | Header &amp; Footer&gt;</a:t>
            </a:r>
          </a:p>
        </p:txBody>
      </p:sp>
      <p:cxnSp>
        <p:nvCxnSpPr>
          <p:cNvPr id="7" name="Straight Connector 6"/>
          <p:cNvCxnSpPr/>
          <p:nvPr userDrawn="1"/>
        </p:nvCxnSpPr>
        <p:spPr bwMode="gray">
          <a:xfrm>
            <a:off x="316763" y="2210317"/>
            <a:ext cx="8496000" cy="0"/>
          </a:xfrm>
          <a:prstGeom prst="line">
            <a:avLst/>
          </a:prstGeom>
          <a:ln w="19050"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gray">
          <a:xfrm>
            <a:off x="328160" y="299623"/>
            <a:ext cx="8496000" cy="0"/>
          </a:xfrm>
          <a:prstGeom prst="line">
            <a:avLst/>
          </a:prstGeom>
          <a:ln w="19050"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bwMode="gray">
          <a:xfrm>
            <a:off x="333054" y="728700"/>
            <a:ext cx="1051054" cy="1042838"/>
            <a:chOff x="238125" y="349250"/>
            <a:chExt cx="2843213" cy="2820988"/>
          </a:xfrm>
          <a:solidFill>
            <a:schemeClr val="accent1"/>
          </a:solidFill>
        </p:grpSpPr>
        <p:sp>
          <p:nvSpPr>
            <p:cNvPr id="13" name="Freeform 12"/>
            <p:cNvSpPr>
              <a:spLocks/>
            </p:cNvSpPr>
            <p:nvPr userDrawn="1"/>
          </p:nvSpPr>
          <p:spPr bwMode="gray">
            <a:xfrm>
              <a:off x="238125" y="1874838"/>
              <a:ext cx="2843213" cy="1295400"/>
            </a:xfrm>
            <a:custGeom>
              <a:avLst/>
              <a:gdLst>
                <a:gd name="T0" fmla="*/ 940 w 956"/>
                <a:gd name="T1" fmla="*/ 0 h 440"/>
                <a:gd name="T2" fmla="*/ 398 w 956"/>
                <a:gd name="T3" fmla="*/ 9 h 440"/>
                <a:gd name="T4" fmla="*/ 263 w 956"/>
                <a:gd name="T5" fmla="*/ 291 h 440"/>
                <a:gd name="T6" fmla="*/ 119 w 956"/>
                <a:gd name="T7" fmla="*/ 9 h 440"/>
                <a:gd name="T8" fmla="*/ 0 w 956"/>
                <a:gd name="T9" fmla="*/ 0 h 440"/>
                <a:gd name="T10" fmla="*/ 43 w 956"/>
                <a:gd name="T11" fmla="*/ 22 h 440"/>
                <a:gd name="T12" fmla="*/ 71 w 956"/>
                <a:gd name="T13" fmla="*/ 366 h 440"/>
                <a:gd name="T14" fmla="*/ 50 w 956"/>
                <a:gd name="T15" fmla="*/ 415 h 440"/>
                <a:gd name="T16" fmla="*/ 0 w 956"/>
                <a:gd name="T17" fmla="*/ 432 h 440"/>
                <a:gd name="T18" fmla="*/ 158 w 956"/>
                <a:gd name="T19" fmla="*/ 440 h 440"/>
                <a:gd name="T20" fmla="*/ 130 w 956"/>
                <a:gd name="T21" fmla="*/ 427 h 440"/>
                <a:gd name="T22" fmla="*/ 92 w 956"/>
                <a:gd name="T23" fmla="*/ 394 h 440"/>
                <a:gd name="T24" fmla="*/ 87 w 956"/>
                <a:gd name="T25" fmla="*/ 88 h 440"/>
                <a:gd name="T26" fmla="*/ 232 w 956"/>
                <a:gd name="T27" fmla="*/ 396 h 440"/>
                <a:gd name="T28" fmla="*/ 371 w 956"/>
                <a:gd name="T29" fmla="*/ 366 h 440"/>
                <a:gd name="T30" fmla="*/ 351 w 956"/>
                <a:gd name="T31" fmla="*/ 415 h 440"/>
                <a:gd name="T32" fmla="*/ 300 w 956"/>
                <a:gd name="T33" fmla="*/ 432 h 440"/>
                <a:gd name="T34" fmla="*/ 638 w 956"/>
                <a:gd name="T35" fmla="*/ 440 h 440"/>
                <a:gd name="T36" fmla="*/ 650 w 956"/>
                <a:gd name="T37" fmla="*/ 301 h 440"/>
                <a:gd name="T38" fmla="*/ 594 w 956"/>
                <a:gd name="T39" fmla="*/ 389 h 440"/>
                <a:gd name="T40" fmla="*/ 499 w 956"/>
                <a:gd name="T41" fmla="*/ 427 h 440"/>
                <a:gd name="T42" fmla="*/ 447 w 956"/>
                <a:gd name="T43" fmla="*/ 224 h 440"/>
                <a:gd name="T44" fmla="*/ 566 w 956"/>
                <a:gd name="T45" fmla="*/ 323 h 440"/>
                <a:gd name="T46" fmla="*/ 548 w 956"/>
                <a:gd name="T47" fmla="*/ 112 h 440"/>
                <a:gd name="T48" fmla="*/ 536 w 956"/>
                <a:gd name="T49" fmla="*/ 156 h 440"/>
                <a:gd name="T50" fmla="*/ 490 w 956"/>
                <a:gd name="T51" fmla="*/ 206 h 440"/>
                <a:gd name="T52" fmla="*/ 447 w 956"/>
                <a:gd name="T53" fmla="*/ 14 h 440"/>
                <a:gd name="T54" fmla="*/ 532 w 956"/>
                <a:gd name="T55" fmla="*/ 23 h 440"/>
                <a:gd name="T56" fmla="*/ 593 w 956"/>
                <a:gd name="T57" fmla="*/ 89 h 440"/>
                <a:gd name="T58" fmla="*/ 612 w 956"/>
                <a:gd name="T59" fmla="*/ 139 h 440"/>
                <a:gd name="T60" fmla="*/ 647 w 956"/>
                <a:gd name="T61" fmla="*/ 49 h 440"/>
                <a:gd name="T62" fmla="*/ 732 w 956"/>
                <a:gd name="T63" fmla="*/ 14 h 440"/>
                <a:gd name="T64" fmla="*/ 878 w 956"/>
                <a:gd name="T65" fmla="*/ 440 h 440"/>
                <a:gd name="T66" fmla="*/ 850 w 956"/>
                <a:gd name="T67" fmla="*/ 427 h 440"/>
                <a:gd name="T68" fmla="*/ 813 w 956"/>
                <a:gd name="T69" fmla="*/ 394 h 440"/>
                <a:gd name="T70" fmla="*/ 807 w 956"/>
                <a:gd name="T71" fmla="*/ 9 h 440"/>
                <a:gd name="T72" fmla="*/ 897 w 956"/>
                <a:gd name="T73" fmla="*/ 54 h 440"/>
                <a:gd name="T74" fmla="*/ 950 w 956"/>
                <a:gd name="T75" fmla="*/ 139 h 440"/>
                <a:gd name="T76" fmla="*/ 940 w 956"/>
                <a:gd name="T77" fmla="*/ 0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56" h="440">
                  <a:moveTo>
                    <a:pt x="940" y="0"/>
                  </a:moveTo>
                  <a:lnTo>
                    <a:pt x="940" y="0"/>
                  </a:lnTo>
                  <a:lnTo>
                    <a:pt x="439" y="0"/>
                  </a:lnTo>
                  <a:cubicBezTo>
                    <a:pt x="425" y="0"/>
                    <a:pt x="411" y="3"/>
                    <a:pt x="398" y="9"/>
                  </a:cubicBezTo>
                  <a:cubicBezTo>
                    <a:pt x="385" y="15"/>
                    <a:pt x="376" y="25"/>
                    <a:pt x="370" y="38"/>
                  </a:cubicBezTo>
                  <a:lnTo>
                    <a:pt x="263" y="291"/>
                  </a:lnTo>
                  <a:lnTo>
                    <a:pt x="150" y="43"/>
                  </a:lnTo>
                  <a:cubicBezTo>
                    <a:pt x="142" y="26"/>
                    <a:pt x="132" y="15"/>
                    <a:pt x="119" y="9"/>
                  </a:cubicBezTo>
                  <a:cubicBezTo>
                    <a:pt x="107" y="3"/>
                    <a:pt x="91" y="0"/>
                    <a:pt x="73" y="0"/>
                  </a:cubicBezTo>
                  <a:lnTo>
                    <a:pt x="0" y="0"/>
                  </a:lnTo>
                  <a:lnTo>
                    <a:pt x="0" y="9"/>
                  </a:lnTo>
                  <a:cubicBezTo>
                    <a:pt x="16" y="9"/>
                    <a:pt x="31" y="13"/>
                    <a:pt x="43" y="22"/>
                  </a:cubicBezTo>
                  <a:cubicBezTo>
                    <a:pt x="56" y="30"/>
                    <a:pt x="65" y="41"/>
                    <a:pt x="71" y="55"/>
                  </a:cubicBezTo>
                  <a:lnTo>
                    <a:pt x="71" y="366"/>
                  </a:lnTo>
                  <a:cubicBezTo>
                    <a:pt x="71" y="376"/>
                    <a:pt x="69" y="386"/>
                    <a:pt x="65" y="394"/>
                  </a:cubicBezTo>
                  <a:cubicBezTo>
                    <a:pt x="62" y="402"/>
                    <a:pt x="57" y="409"/>
                    <a:pt x="50" y="415"/>
                  </a:cubicBezTo>
                  <a:cubicBezTo>
                    <a:pt x="44" y="420"/>
                    <a:pt x="36" y="424"/>
                    <a:pt x="27" y="427"/>
                  </a:cubicBezTo>
                  <a:cubicBezTo>
                    <a:pt x="19" y="430"/>
                    <a:pt x="9" y="432"/>
                    <a:pt x="0" y="432"/>
                  </a:cubicBezTo>
                  <a:lnTo>
                    <a:pt x="0" y="440"/>
                  </a:lnTo>
                  <a:lnTo>
                    <a:pt x="158" y="440"/>
                  </a:lnTo>
                  <a:lnTo>
                    <a:pt x="158" y="432"/>
                  </a:lnTo>
                  <a:cubicBezTo>
                    <a:pt x="148" y="432"/>
                    <a:pt x="139" y="430"/>
                    <a:pt x="130" y="427"/>
                  </a:cubicBezTo>
                  <a:cubicBezTo>
                    <a:pt x="121" y="424"/>
                    <a:pt x="114" y="420"/>
                    <a:pt x="107" y="415"/>
                  </a:cubicBezTo>
                  <a:cubicBezTo>
                    <a:pt x="101" y="409"/>
                    <a:pt x="96" y="402"/>
                    <a:pt x="92" y="394"/>
                  </a:cubicBezTo>
                  <a:cubicBezTo>
                    <a:pt x="88" y="386"/>
                    <a:pt x="87" y="376"/>
                    <a:pt x="87" y="366"/>
                  </a:cubicBezTo>
                  <a:lnTo>
                    <a:pt x="87" y="88"/>
                  </a:lnTo>
                  <a:lnTo>
                    <a:pt x="227" y="396"/>
                  </a:lnTo>
                  <a:lnTo>
                    <a:pt x="232" y="396"/>
                  </a:lnTo>
                  <a:lnTo>
                    <a:pt x="371" y="71"/>
                  </a:lnTo>
                  <a:lnTo>
                    <a:pt x="371" y="366"/>
                  </a:lnTo>
                  <a:cubicBezTo>
                    <a:pt x="371" y="376"/>
                    <a:pt x="370" y="386"/>
                    <a:pt x="366" y="394"/>
                  </a:cubicBezTo>
                  <a:cubicBezTo>
                    <a:pt x="362" y="402"/>
                    <a:pt x="357" y="409"/>
                    <a:pt x="351" y="415"/>
                  </a:cubicBezTo>
                  <a:cubicBezTo>
                    <a:pt x="344" y="420"/>
                    <a:pt x="337" y="424"/>
                    <a:pt x="328" y="427"/>
                  </a:cubicBezTo>
                  <a:cubicBezTo>
                    <a:pt x="319" y="430"/>
                    <a:pt x="310" y="432"/>
                    <a:pt x="300" y="432"/>
                  </a:cubicBezTo>
                  <a:lnTo>
                    <a:pt x="300" y="440"/>
                  </a:lnTo>
                  <a:lnTo>
                    <a:pt x="638" y="440"/>
                  </a:lnTo>
                  <a:lnTo>
                    <a:pt x="657" y="301"/>
                  </a:lnTo>
                  <a:lnTo>
                    <a:pt x="650" y="301"/>
                  </a:lnTo>
                  <a:cubicBezTo>
                    <a:pt x="645" y="318"/>
                    <a:pt x="637" y="333"/>
                    <a:pt x="627" y="348"/>
                  </a:cubicBezTo>
                  <a:cubicBezTo>
                    <a:pt x="618" y="363"/>
                    <a:pt x="607" y="377"/>
                    <a:pt x="594" y="389"/>
                  </a:cubicBezTo>
                  <a:cubicBezTo>
                    <a:pt x="582" y="400"/>
                    <a:pt x="567" y="410"/>
                    <a:pt x="551" y="417"/>
                  </a:cubicBezTo>
                  <a:cubicBezTo>
                    <a:pt x="536" y="424"/>
                    <a:pt x="518" y="427"/>
                    <a:pt x="499" y="427"/>
                  </a:cubicBezTo>
                  <a:lnTo>
                    <a:pt x="447" y="427"/>
                  </a:lnTo>
                  <a:lnTo>
                    <a:pt x="447" y="224"/>
                  </a:lnTo>
                  <a:cubicBezTo>
                    <a:pt x="482" y="224"/>
                    <a:pt x="509" y="232"/>
                    <a:pt x="528" y="249"/>
                  </a:cubicBezTo>
                  <a:cubicBezTo>
                    <a:pt x="546" y="265"/>
                    <a:pt x="559" y="290"/>
                    <a:pt x="566" y="323"/>
                  </a:cubicBezTo>
                  <a:lnTo>
                    <a:pt x="573" y="323"/>
                  </a:lnTo>
                  <a:lnTo>
                    <a:pt x="548" y="112"/>
                  </a:lnTo>
                  <a:lnTo>
                    <a:pt x="541" y="112"/>
                  </a:lnTo>
                  <a:cubicBezTo>
                    <a:pt x="541" y="129"/>
                    <a:pt x="539" y="144"/>
                    <a:pt x="536" y="156"/>
                  </a:cubicBezTo>
                  <a:cubicBezTo>
                    <a:pt x="532" y="169"/>
                    <a:pt x="527" y="179"/>
                    <a:pt x="519" y="187"/>
                  </a:cubicBezTo>
                  <a:cubicBezTo>
                    <a:pt x="512" y="196"/>
                    <a:pt x="502" y="202"/>
                    <a:pt x="490" y="206"/>
                  </a:cubicBezTo>
                  <a:cubicBezTo>
                    <a:pt x="479" y="210"/>
                    <a:pt x="464" y="212"/>
                    <a:pt x="447" y="212"/>
                  </a:cubicBezTo>
                  <a:lnTo>
                    <a:pt x="447" y="14"/>
                  </a:lnTo>
                  <a:lnTo>
                    <a:pt x="480" y="14"/>
                  </a:lnTo>
                  <a:cubicBezTo>
                    <a:pt x="500" y="14"/>
                    <a:pt x="518" y="17"/>
                    <a:pt x="532" y="23"/>
                  </a:cubicBezTo>
                  <a:cubicBezTo>
                    <a:pt x="547" y="29"/>
                    <a:pt x="559" y="38"/>
                    <a:pt x="569" y="49"/>
                  </a:cubicBezTo>
                  <a:cubicBezTo>
                    <a:pt x="579" y="60"/>
                    <a:pt x="587" y="73"/>
                    <a:pt x="593" y="89"/>
                  </a:cubicBezTo>
                  <a:cubicBezTo>
                    <a:pt x="598" y="104"/>
                    <a:pt x="603" y="121"/>
                    <a:pt x="605" y="139"/>
                  </a:cubicBezTo>
                  <a:lnTo>
                    <a:pt x="612" y="139"/>
                  </a:lnTo>
                  <a:cubicBezTo>
                    <a:pt x="615" y="121"/>
                    <a:pt x="619" y="104"/>
                    <a:pt x="624" y="88"/>
                  </a:cubicBezTo>
                  <a:cubicBezTo>
                    <a:pt x="630" y="73"/>
                    <a:pt x="638" y="60"/>
                    <a:pt x="647" y="49"/>
                  </a:cubicBezTo>
                  <a:cubicBezTo>
                    <a:pt x="657" y="38"/>
                    <a:pt x="668" y="29"/>
                    <a:pt x="682" y="23"/>
                  </a:cubicBezTo>
                  <a:cubicBezTo>
                    <a:pt x="696" y="17"/>
                    <a:pt x="712" y="14"/>
                    <a:pt x="732" y="14"/>
                  </a:cubicBezTo>
                  <a:lnTo>
                    <a:pt x="732" y="440"/>
                  </a:lnTo>
                  <a:lnTo>
                    <a:pt x="878" y="440"/>
                  </a:lnTo>
                  <a:lnTo>
                    <a:pt x="878" y="432"/>
                  </a:lnTo>
                  <a:cubicBezTo>
                    <a:pt x="868" y="432"/>
                    <a:pt x="859" y="430"/>
                    <a:pt x="850" y="427"/>
                  </a:cubicBezTo>
                  <a:cubicBezTo>
                    <a:pt x="842" y="424"/>
                    <a:pt x="834" y="420"/>
                    <a:pt x="828" y="415"/>
                  </a:cubicBezTo>
                  <a:cubicBezTo>
                    <a:pt x="821" y="409"/>
                    <a:pt x="816" y="402"/>
                    <a:pt x="813" y="394"/>
                  </a:cubicBezTo>
                  <a:cubicBezTo>
                    <a:pt x="809" y="386"/>
                    <a:pt x="807" y="377"/>
                    <a:pt x="807" y="366"/>
                  </a:cubicBezTo>
                  <a:lnTo>
                    <a:pt x="807" y="9"/>
                  </a:lnTo>
                  <a:cubicBezTo>
                    <a:pt x="824" y="9"/>
                    <a:pt x="841" y="13"/>
                    <a:pt x="856" y="22"/>
                  </a:cubicBezTo>
                  <a:cubicBezTo>
                    <a:pt x="871" y="30"/>
                    <a:pt x="884" y="41"/>
                    <a:pt x="897" y="54"/>
                  </a:cubicBezTo>
                  <a:cubicBezTo>
                    <a:pt x="909" y="67"/>
                    <a:pt x="920" y="81"/>
                    <a:pt x="929" y="96"/>
                  </a:cubicBezTo>
                  <a:cubicBezTo>
                    <a:pt x="938" y="112"/>
                    <a:pt x="945" y="126"/>
                    <a:pt x="950" y="139"/>
                  </a:cubicBezTo>
                  <a:lnTo>
                    <a:pt x="956" y="139"/>
                  </a:lnTo>
                  <a:lnTo>
                    <a:pt x="9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p>
          </p:txBody>
        </p:sp>
        <p:sp>
          <p:nvSpPr>
            <p:cNvPr id="14" name="Freeform 13"/>
            <p:cNvSpPr>
              <a:spLocks/>
            </p:cNvSpPr>
            <p:nvPr userDrawn="1"/>
          </p:nvSpPr>
          <p:spPr bwMode="gray">
            <a:xfrm>
              <a:off x="309563" y="349250"/>
              <a:ext cx="2697163" cy="1292225"/>
            </a:xfrm>
            <a:custGeom>
              <a:avLst/>
              <a:gdLst>
                <a:gd name="T0" fmla="*/ 901 w 907"/>
                <a:gd name="T1" fmla="*/ 300 h 439"/>
                <a:gd name="T2" fmla="*/ 845 w 907"/>
                <a:gd name="T3" fmla="*/ 387 h 439"/>
                <a:gd name="T4" fmla="*/ 750 w 907"/>
                <a:gd name="T5" fmla="*/ 425 h 439"/>
                <a:gd name="T6" fmla="*/ 679 w 907"/>
                <a:gd name="T7" fmla="*/ 222 h 439"/>
                <a:gd name="T8" fmla="*/ 765 w 907"/>
                <a:gd name="T9" fmla="*/ 247 h 439"/>
                <a:gd name="T10" fmla="*/ 811 w 907"/>
                <a:gd name="T11" fmla="*/ 322 h 439"/>
                <a:gd name="T12" fmla="*/ 790 w 907"/>
                <a:gd name="T13" fmla="*/ 110 h 439"/>
                <a:gd name="T14" fmla="*/ 758 w 907"/>
                <a:gd name="T15" fmla="*/ 187 h 439"/>
                <a:gd name="T16" fmla="*/ 679 w 907"/>
                <a:gd name="T17" fmla="*/ 12 h 439"/>
                <a:gd name="T18" fmla="*/ 784 w 907"/>
                <a:gd name="T19" fmla="*/ 22 h 439"/>
                <a:gd name="T20" fmla="*/ 860 w 907"/>
                <a:gd name="T21" fmla="*/ 91 h 439"/>
                <a:gd name="T22" fmla="*/ 889 w 907"/>
                <a:gd name="T23" fmla="*/ 138 h 439"/>
                <a:gd name="T24" fmla="*/ 545 w 907"/>
                <a:gd name="T25" fmla="*/ 0 h 439"/>
                <a:gd name="T26" fmla="*/ 589 w 907"/>
                <a:gd name="T27" fmla="*/ 22 h 439"/>
                <a:gd name="T28" fmla="*/ 604 w 907"/>
                <a:gd name="T29" fmla="*/ 210 h 439"/>
                <a:gd name="T30" fmla="*/ 441 w 907"/>
                <a:gd name="T31" fmla="*/ 66 h 439"/>
                <a:gd name="T32" fmla="*/ 501 w 907"/>
                <a:gd name="T33" fmla="*/ 0 h 439"/>
                <a:gd name="T34" fmla="*/ 0 w 907"/>
                <a:gd name="T35" fmla="*/ 138 h 439"/>
                <a:gd name="T36" fmla="*/ 29 w 907"/>
                <a:gd name="T37" fmla="*/ 95 h 439"/>
                <a:gd name="T38" fmla="*/ 108 w 907"/>
                <a:gd name="T39" fmla="*/ 20 h 439"/>
                <a:gd name="T40" fmla="*/ 155 w 907"/>
                <a:gd name="T41" fmla="*/ 364 h 439"/>
                <a:gd name="T42" fmla="*/ 134 w 907"/>
                <a:gd name="T43" fmla="*/ 413 h 439"/>
                <a:gd name="T44" fmla="*/ 84 w 907"/>
                <a:gd name="T45" fmla="*/ 430 h 439"/>
                <a:gd name="T46" fmla="*/ 230 w 907"/>
                <a:gd name="T47" fmla="*/ 439 h 439"/>
                <a:gd name="T48" fmla="*/ 286 w 907"/>
                <a:gd name="T49" fmla="*/ 14 h 439"/>
                <a:gd name="T50" fmla="*/ 356 w 907"/>
                <a:gd name="T51" fmla="*/ 73 h 439"/>
                <a:gd name="T52" fmla="*/ 366 w 907"/>
                <a:gd name="T53" fmla="*/ 364 h 439"/>
                <a:gd name="T54" fmla="*/ 345 w 907"/>
                <a:gd name="T55" fmla="*/ 413 h 439"/>
                <a:gd name="T56" fmla="*/ 295 w 907"/>
                <a:gd name="T57" fmla="*/ 430 h 439"/>
                <a:gd name="T58" fmla="*/ 501 w 907"/>
                <a:gd name="T59" fmla="*/ 439 h 439"/>
                <a:gd name="T60" fmla="*/ 456 w 907"/>
                <a:gd name="T61" fmla="*/ 416 h 439"/>
                <a:gd name="T62" fmla="*/ 441 w 907"/>
                <a:gd name="T63" fmla="*/ 223 h 439"/>
                <a:gd name="T64" fmla="*/ 604 w 907"/>
                <a:gd name="T65" fmla="*/ 371 h 439"/>
                <a:gd name="T66" fmla="*/ 545 w 907"/>
                <a:gd name="T67" fmla="*/ 430 h 439"/>
                <a:gd name="T68" fmla="*/ 888 w 907"/>
                <a:gd name="T69" fmla="*/ 439 h 439"/>
                <a:gd name="T70" fmla="*/ 901 w 907"/>
                <a:gd name="T71" fmla="*/ 30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7" h="439">
                  <a:moveTo>
                    <a:pt x="901" y="300"/>
                  </a:moveTo>
                  <a:lnTo>
                    <a:pt x="901" y="300"/>
                  </a:lnTo>
                  <a:cubicBezTo>
                    <a:pt x="895" y="316"/>
                    <a:pt x="887" y="331"/>
                    <a:pt x="878" y="346"/>
                  </a:cubicBezTo>
                  <a:cubicBezTo>
                    <a:pt x="868" y="362"/>
                    <a:pt x="857" y="375"/>
                    <a:pt x="845" y="387"/>
                  </a:cubicBezTo>
                  <a:cubicBezTo>
                    <a:pt x="832" y="398"/>
                    <a:pt x="818" y="408"/>
                    <a:pt x="802" y="415"/>
                  </a:cubicBezTo>
                  <a:cubicBezTo>
                    <a:pt x="786" y="422"/>
                    <a:pt x="769" y="425"/>
                    <a:pt x="750" y="425"/>
                  </a:cubicBezTo>
                  <a:lnTo>
                    <a:pt x="679" y="425"/>
                  </a:lnTo>
                  <a:lnTo>
                    <a:pt x="679" y="222"/>
                  </a:lnTo>
                  <a:cubicBezTo>
                    <a:pt x="696" y="222"/>
                    <a:pt x="712" y="224"/>
                    <a:pt x="726" y="228"/>
                  </a:cubicBezTo>
                  <a:cubicBezTo>
                    <a:pt x="741" y="232"/>
                    <a:pt x="754" y="239"/>
                    <a:pt x="765" y="247"/>
                  </a:cubicBezTo>
                  <a:cubicBezTo>
                    <a:pt x="776" y="255"/>
                    <a:pt x="786" y="265"/>
                    <a:pt x="794" y="278"/>
                  </a:cubicBezTo>
                  <a:cubicBezTo>
                    <a:pt x="802" y="290"/>
                    <a:pt x="807" y="305"/>
                    <a:pt x="811" y="322"/>
                  </a:cubicBezTo>
                  <a:lnTo>
                    <a:pt x="818" y="322"/>
                  </a:lnTo>
                  <a:lnTo>
                    <a:pt x="790" y="110"/>
                  </a:lnTo>
                  <a:lnTo>
                    <a:pt x="783" y="110"/>
                  </a:lnTo>
                  <a:cubicBezTo>
                    <a:pt x="783" y="146"/>
                    <a:pt x="775" y="172"/>
                    <a:pt x="758" y="187"/>
                  </a:cubicBezTo>
                  <a:cubicBezTo>
                    <a:pt x="741" y="202"/>
                    <a:pt x="715" y="210"/>
                    <a:pt x="679" y="210"/>
                  </a:cubicBezTo>
                  <a:lnTo>
                    <a:pt x="679" y="12"/>
                  </a:lnTo>
                  <a:lnTo>
                    <a:pt x="732" y="12"/>
                  </a:lnTo>
                  <a:cubicBezTo>
                    <a:pt x="751" y="12"/>
                    <a:pt x="768" y="15"/>
                    <a:pt x="784" y="22"/>
                  </a:cubicBezTo>
                  <a:cubicBezTo>
                    <a:pt x="800" y="29"/>
                    <a:pt x="814" y="39"/>
                    <a:pt x="827" y="50"/>
                  </a:cubicBezTo>
                  <a:cubicBezTo>
                    <a:pt x="840" y="62"/>
                    <a:pt x="851" y="76"/>
                    <a:pt x="860" y="91"/>
                  </a:cubicBezTo>
                  <a:cubicBezTo>
                    <a:pt x="870" y="106"/>
                    <a:pt x="877" y="121"/>
                    <a:pt x="883" y="138"/>
                  </a:cubicBezTo>
                  <a:lnTo>
                    <a:pt x="889" y="138"/>
                  </a:lnTo>
                  <a:lnTo>
                    <a:pt x="871" y="0"/>
                  </a:lnTo>
                  <a:lnTo>
                    <a:pt x="545" y="0"/>
                  </a:lnTo>
                  <a:lnTo>
                    <a:pt x="545" y="7"/>
                  </a:lnTo>
                  <a:cubicBezTo>
                    <a:pt x="564" y="7"/>
                    <a:pt x="579" y="12"/>
                    <a:pt x="589" y="22"/>
                  </a:cubicBezTo>
                  <a:cubicBezTo>
                    <a:pt x="599" y="32"/>
                    <a:pt x="604" y="46"/>
                    <a:pt x="604" y="66"/>
                  </a:cubicBezTo>
                  <a:lnTo>
                    <a:pt x="604" y="210"/>
                  </a:lnTo>
                  <a:lnTo>
                    <a:pt x="441" y="210"/>
                  </a:lnTo>
                  <a:lnTo>
                    <a:pt x="441" y="66"/>
                  </a:lnTo>
                  <a:cubicBezTo>
                    <a:pt x="441" y="27"/>
                    <a:pt x="461" y="7"/>
                    <a:pt x="501" y="7"/>
                  </a:cubicBezTo>
                  <a:lnTo>
                    <a:pt x="501" y="0"/>
                  </a:lnTo>
                  <a:lnTo>
                    <a:pt x="19" y="0"/>
                  </a:lnTo>
                  <a:lnTo>
                    <a:pt x="0" y="138"/>
                  </a:lnTo>
                  <a:lnTo>
                    <a:pt x="7" y="138"/>
                  </a:lnTo>
                  <a:cubicBezTo>
                    <a:pt x="12" y="124"/>
                    <a:pt x="19" y="110"/>
                    <a:pt x="29" y="95"/>
                  </a:cubicBezTo>
                  <a:cubicBezTo>
                    <a:pt x="39" y="80"/>
                    <a:pt x="51" y="66"/>
                    <a:pt x="64" y="53"/>
                  </a:cubicBezTo>
                  <a:cubicBezTo>
                    <a:pt x="77" y="40"/>
                    <a:pt x="92" y="29"/>
                    <a:pt x="108" y="20"/>
                  </a:cubicBezTo>
                  <a:cubicBezTo>
                    <a:pt x="123" y="12"/>
                    <a:pt x="139" y="7"/>
                    <a:pt x="155" y="7"/>
                  </a:cubicBezTo>
                  <a:lnTo>
                    <a:pt x="155" y="364"/>
                  </a:lnTo>
                  <a:cubicBezTo>
                    <a:pt x="155" y="375"/>
                    <a:pt x="153" y="384"/>
                    <a:pt x="149" y="392"/>
                  </a:cubicBezTo>
                  <a:cubicBezTo>
                    <a:pt x="146" y="400"/>
                    <a:pt x="141" y="407"/>
                    <a:pt x="134" y="413"/>
                  </a:cubicBezTo>
                  <a:cubicBezTo>
                    <a:pt x="128" y="418"/>
                    <a:pt x="120" y="422"/>
                    <a:pt x="111" y="425"/>
                  </a:cubicBezTo>
                  <a:cubicBezTo>
                    <a:pt x="103" y="428"/>
                    <a:pt x="94" y="430"/>
                    <a:pt x="84" y="430"/>
                  </a:cubicBezTo>
                  <a:lnTo>
                    <a:pt x="84" y="439"/>
                  </a:lnTo>
                  <a:lnTo>
                    <a:pt x="230" y="439"/>
                  </a:lnTo>
                  <a:lnTo>
                    <a:pt x="230" y="7"/>
                  </a:lnTo>
                  <a:cubicBezTo>
                    <a:pt x="251" y="7"/>
                    <a:pt x="269" y="9"/>
                    <a:pt x="286" y="14"/>
                  </a:cubicBezTo>
                  <a:cubicBezTo>
                    <a:pt x="303" y="18"/>
                    <a:pt x="317" y="25"/>
                    <a:pt x="329" y="35"/>
                  </a:cubicBezTo>
                  <a:cubicBezTo>
                    <a:pt x="341" y="44"/>
                    <a:pt x="350" y="57"/>
                    <a:pt x="356" y="73"/>
                  </a:cubicBezTo>
                  <a:cubicBezTo>
                    <a:pt x="363" y="88"/>
                    <a:pt x="366" y="108"/>
                    <a:pt x="366" y="131"/>
                  </a:cubicBezTo>
                  <a:lnTo>
                    <a:pt x="366" y="364"/>
                  </a:lnTo>
                  <a:cubicBezTo>
                    <a:pt x="366" y="374"/>
                    <a:pt x="364" y="384"/>
                    <a:pt x="361" y="392"/>
                  </a:cubicBezTo>
                  <a:cubicBezTo>
                    <a:pt x="357" y="400"/>
                    <a:pt x="352" y="407"/>
                    <a:pt x="345" y="413"/>
                  </a:cubicBezTo>
                  <a:cubicBezTo>
                    <a:pt x="339" y="418"/>
                    <a:pt x="331" y="422"/>
                    <a:pt x="323" y="425"/>
                  </a:cubicBezTo>
                  <a:cubicBezTo>
                    <a:pt x="314" y="428"/>
                    <a:pt x="305" y="430"/>
                    <a:pt x="295" y="430"/>
                  </a:cubicBezTo>
                  <a:lnTo>
                    <a:pt x="295" y="439"/>
                  </a:lnTo>
                  <a:lnTo>
                    <a:pt x="501" y="439"/>
                  </a:lnTo>
                  <a:lnTo>
                    <a:pt x="501" y="430"/>
                  </a:lnTo>
                  <a:cubicBezTo>
                    <a:pt x="480" y="430"/>
                    <a:pt x="466" y="425"/>
                    <a:pt x="456" y="416"/>
                  </a:cubicBezTo>
                  <a:cubicBezTo>
                    <a:pt x="446" y="407"/>
                    <a:pt x="441" y="392"/>
                    <a:pt x="441" y="371"/>
                  </a:cubicBezTo>
                  <a:lnTo>
                    <a:pt x="441" y="223"/>
                  </a:lnTo>
                  <a:lnTo>
                    <a:pt x="604" y="223"/>
                  </a:lnTo>
                  <a:lnTo>
                    <a:pt x="604" y="371"/>
                  </a:lnTo>
                  <a:cubicBezTo>
                    <a:pt x="604" y="392"/>
                    <a:pt x="599" y="407"/>
                    <a:pt x="590" y="416"/>
                  </a:cubicBezTo>
                  <a:cubicBezTo>
                    <a:pt x="580" y="425"/>
                    <a:pt x="565" y="430"/>
                    <a:pt x="545" y="430"/>
                  </a:cubicBezTo>
                  <a:lnTo>
                    <a:pt x="545" y="439"/>
                  </a:lnTo>
                  <a:lnTo>
                    <a:pt x="888" y="439"/>
                  </a:lnTo>
                  <a:lnTo>
                    <a:pt x="907" y="300"/>
                  </a:lnTo>
                  <a:lnTo>
                    <a:pt x="901" y="30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p>
          </p:txBody>
        </p:sp>
      </p:grpSp>
    </p:spTree>
    <p:extLst>
      <p:ext uri="{BB962C8B-B14F-4D97-AF65-F5344CB8AC3E}">
        <p14:creationId xmlns:p14="http://schemas.microsoft.com/office/powerpoint/2010/main" val="2477606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r>
              <a:rPr lang="en-US" noProof="0" dirty="0"/>
              <a:t>&lt;Insert date using Insert | Header &amp; Footer&gt;</a:t>
            </a:r>
          </a:p>
        </p:txBody>
      </p:sp>
      <p:sp>
        <p:nvSpPr>
          <p:cNvPr id="4" name="Footer Placeholder 3"/>
          <p:cNvSpPr>
            <a:spLocks noGrp="1"/>
          </p:cNvSpPr>
          <p:nvPr>
            <p:ph type="ftr" sz="quarter" idx="11"/>
          </p:nvPr>
        </p:nvSpPr>
        <p:spPr bwMode="gray"/>
        <p:txBody>
          <a:bodyPr/>
          <a:lstStyle/>
          <a:p>
            <a:r>
              <a:rPr lang="en-US" noProof="0" dirty="0"/>
              <a:t>&lt;Insert footer text using Insert | Header &amp; Footer&gt;</a:t>
            </a:r>
          </a:p>
        </p:txBody>
      </p:sp>
      <p:sp>
        <p:nvSpPr>
          <p:cNvPr id="5" name="Slide Number Placeholder 4"/>
          <p:cNvSpPr>
            <a:spLocks noGrp="1"/>
          </p:cNvSpPr>
          <p:nvPr>
            <p:ph type="sldNum" sz="quarter" idx="12"/>
          </p:nvPr>
        </p:nvSpPr>
        <p:spPr bwMode="gray"/>
        <p:txBody>
          <a:bodyPr/>
          <a:lstStyle/>
          <a:p>
            <a:fld id="{41F182D8-C384-4E75-B3BB-27383F0D2EF4}" type="slidenum">
              <a:rPr lang="en-US" noProof="0" smtClean="0"/>
              <a:t>‹#›</a:t>
            </a:fld>
            <a:endParaRPr lang="en-US" noProof="0" dirty="0"/>
          </a:p>
        </p:txBody>
      </p:sp>
      <p:sp>
        <p:nvSpPr>
          <p:cNvPr id="6" name="Title 5"/>
          <p:cNvSpPr>
            <a:spLocks noGrp="1"/>
          </p:cNvSpPr>
          <p:nvPr>
            <p:ph type="title"/>
          </p:nvPr>
        </p:nvSpPr>
        <p:spPr bwMode="gray"/>
        <p:txBody>
          <a:bodyPr/>
          <a:lstStyle/>
          <a:p>
            <a:r>
              <a:rPr lang="en-US" noProof="0"/>
              <a:t>Click to edit Master title style</a:t>
            </a:r>
            <a:endParaRPr lang="en-US" noProof="0" dirty="0"/>
          </a:p>
        </p:txBody>
      </p:sp>
    </p:spTree>
    <p:extLst>
      <p:ext uri="{BB962C8B-B14F-4D97-AF65-F5344CB8AC3E}">
        <p14:creationId xmlns:p14="http://schemas.microsoft.com/office/powerpoint/2010/main" val="3874372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bwMode="gray"/>
        <p:txBody>
          <a:bodyPr/>
          <a:lstStyle/>
          <a:p>
            <a:r>
              <a:rPr lang="en-US" noProof="0" dirty="0"/>
              <a:t>&lt;Insert date using Insert | Header &amp; Footer&gt;</a:t>
            </a:r>
          </a:p>
        </p:txBody>
      </p:sp>
      <p:sp>
        <p:nvSpPr>
          <p:cNvPr id="3" name="Footer Placeholder 2"/>
          <p:cNvSpPr>
            <a:spLocks noGrp="1"/>
          </p:cNvSpPr>
          <p:nvPr>
            <p:ph type="ftr" sz="quarter" idx="11"/>
          </p:nvPr>
        </p:nvSpPr>
        <p:spPr bwMode="gray"/>
        <p:txBody>
          <a:bodyPr/>
          <a:lstStyle/>
          <a:p>
            <a:r>
              <a:rPr lang="en-US" noProof="0" dirty="0"/>
              <a:t>&lt;Insert footer text using Insert | Header &amp; Footer&gt;</a:t>
            </a:r>
          </a:p>
        </p:txBody>
      </p:sp>
      <p:sp>
        <p:nvSpPr>
          <p:cNvPr id="4" name="Slide Number Placeholder 3"/>
          <p:cNvSpPr>
            <a:spLocks noGrp="1"/>
          </p:cNvSpPr>
          <p:nvPr>
            <p:ph type="sldNum" sz="quarter" idx="12"/>
          </p:nvPr>
        </p:nvSpPr>
        <p:spPr bwMode="gray"/>
        <p:txBody>
          <a:bodyPr/>
          <a:lstStyle/>
          <a:p>
            <a:fld id="{41F182D8-C384-4E75-B3BB-27383F0D2EF4}" type="slidenum">
              <a:rPr lang="en-US" noProof="0" smtClean="0"/>
              <a:t>‹#›</a:t>
            </a:fld>
            <a:endParaRPr lang="en-US" noProof="0" dirty="0"/>
          </a:p>
        </p:txBody>
      </p:sp>
    </p:spTree>
    <p:extLst>
      <p:ext uri="{BB962C8B-B14F-4D97-AF65-F5344CB8AC3E}">
        <p14:creationId xmlns:p14="http://schemas.microsoft.com/office/powerpoint/2010/main" val="16242865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317246" y="756702"/>
            <a:ext cx="8496000" cy="1260000"/>
          </a:xfrm>
        </p:spPr>
        <p:txBody>
          <a:bodyPr anchor="t" anchorCtr="0">
            <a:noAutofit/>
          </a:bodyPr>
          <a:lstStyle>
            <a:lvl1pPr>
              <a:lnSpc>
                <a:spcPct val="85000"/>
              </a:lnSpc>
              <a:defRPr sz="3600">
                <a:solidFill>
                  <a:schemeClr val="accent1"/>
                </a:solidFill>
              </a:defRPr>
            </a:lvl1pPr>
          </a:lstStyle>
          <a:p>
            <a:r>
              <a:rPr lang="en-US" noProof="0" dirty="0"/>
              <a:t>&lt;Click to insert Section Header&gt;</a:t>
            </a:r>
          </a:p>
        </p:txBody>
      </p:sp>
      <p:sp>
        <p:nvSpPr>
          <p:cNvPr id="3" name="Text Placeholder 2"/>
          <p:cNvSpPr>
            <a:spLocks noGrp="1"/>
          </p:cNvSpPr>
          <p:nvPr>
            <p:ph type="body" idx="1" hasCustomPrompt="1"/>
          </p:nvPr>
        </p:nvSpPr>
        <p:spPr bwMode="gray">
          <a:xfrm>
            <a:off x="317246" y="2094756"/>
            <a:ext cx="8496000" cy="648000"/>
          </a:xfrm>
        </p:spPr>
        <p:txBody>
          <a:bodyPr anchor="t" anchorCtr="0">
            <a:noAutofit/>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dirty="0"/>
              <a:t>&lt;Click to insert Section subtitle or a brief introduction of the section, if required&gt;</a:t>
            </a:r>
          </a:p>
        </p:txBody>
      </p:sp>
      <p:sp>
        <p:nvSpPr>
          <p:cNvPr id="4" name="Date Placeholder 3"/>
          <p:cNvSpPr>
            <a:spLocks noGrp="1"/>
          </p:cNvSpPr>
          <p:nvPr>
            <p:ph type="dt" sz="half" idx="10"/>
          </p:nvPr>
        </p:nvSpPr>
        <p:spPr bwMode="gray"/>
        <p:txBody>
          <a:bodyPr/>
          <a:lstStyle/>
          <a:p>
            <a:r>
              <a:rPr lang="en-US" noProof="0" dirty="0"/>
              <a:t>&lt;Insert date using Insert | Header &amp; Footer&gt;</a:t>
            </a:r>
          </a:p>
        </p:txBody>
      </p:sp>
      <p:sp>
        <p:nvSpPr>
          <p:cNvPr id="5" name="Footer Placeholder 4"/>
          <p:cNvSpPr>
            <a:spLocks noGrp="1"/>
          </p:cNvSpPr>
          <p:nvPr>
            <p:ph type="ftr" sz="quarter" idx="11"/>
          </p:nvPr>
        </p:nvSpPr>
        <p:spPr bwMode="gray"/>
        <p:txBody>
          <a:bodyPr/>
          <a:lstStyle/>
          <a:p>
            <a:r>
              <a:rPr lang="en-US" noProof="0" dirty="0"/>
              <a:t>&lt;Insert footer text using Insert | Header &amp; Footer&gt;</a:t>
            </a:r>
          </a:p>
        </p:txBody>
      </p:sp>
      <p:sp>
        <p:nvSpPr>
          <p:cNvPr id="6" name="Slide Number Placeholder 5"/>
          <p:cNvSpPr>
            <a:spLocks noGrp="1"/>
          </p:cNvSpPr>
          <p:nvPr>
            <p:ph type="sldNum" sz="quarter" idx="12"/>
          </p:nvPr>
        </p:nvSpPr>
        <p:spPr bwMode="gray"/>
        <p:txBody>
          <a:bodyPr/>
          <a:lstStyle/>
          <a:p>
            <a:fld id="{41F182D8-C384-4E75-B3BB-27383F0D2EF4}" type="slidenum">
              <a:rPr lang="en-US" noProof="0" smtClean="0"/>
              <a:t>‹#›</a:t>
            </a:fld>
            <a:endParaRPr lang="en-US" noProof="0" dirty="0"/>
          </a:p>
        </p:txBody>
      </p:sp>
      <p:cxnSp>
        <p:nvCxnSpPr>
          <p:cNvPr id="7" name="Straight Connector 6"/>
          <p:cNvCxnSpPr/>
          <p:nvPr userDrawn="1"/>
        </p:nvCxnSpPr>
        <p:spPr bwMode="gray">
          <a:xfrm>
            <a:off x="328160" y="299623"/>
            <a:ext cx="8496000" cy="0"/>
          </a:xfrm>
          <a:prstGeom prst="line">
            <a:avLst/>
          </a:prstGeom>
          <a:ln w="19050"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5187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Header (Colou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317246" y="756702"/>
            <a:ext cx="8496000" cy="1260000"/>
          </a:xfrm>
        </p:spPr>
        <p:txBody>
          <a:bodyPr anchor="t" anchorCtr="0">
            <a:noAutofit/>
          </a:bodyPr>
          <a:lstStyle>
            <a:lvl1pPr>
              <a:lnSpc>
                <a:spcPct val="85000"/>
              </a:lnSpc>
              <a:defRPr sz="3600">
                <a:solidFill>
                  <a:schemeClr val="bg1"/>
                </a:solidFill>
              </a:defRPr>
            </a:lvl1pPr>
          </a:lstStyle>
          <a:p>
            <a:r>
              <a:rPr lang="en-US" noProof="0" dirty="0"/>
              <a:t>&lt;Click to insert Section Header&gt;</a:t>
            </a:r>
          </a:p>
        </p:txBody>
      </p:sp>
      <p:sp>
        <p:nvSpPr>
          <p:cNvPr id="3" name="Text Placeholder 2"/>
          <p:cNvSpPr>
            <a:spLocks noGrp="1"/>
          </p:cNvSpPr>
          <p:nvPr>
            <p:ph type="body" idx="1" hasCustomPrompt="1"/>
          </p:nvPr>
        </p:nvSpPr>
        <p:spPr bwMode="gray">
          <a:xfrm>
            <a:off x="317246" y="2094756"/>
            <a:ext cx="8496000" cy="648000"/>
          </a:xfrm>
        </p:spPr>
        <p:txBody>
          <a:bodyPr anchor="t" anchorCtr="0">
            <a:noAutofit/>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dirty="0"/>
              <a:t>&lt;Click to insert Section subtitle or a brief introduction of the section, if required&gt;</a:t>
            </a:r>
          </a:p>
        </p:txBody>
      </p:sp>
      <p:sp>
        <p:nvSpPr>
          <p:cNvPr id="4" name="Date Placeholder 3"/>
          <p:cNvSpPr>
            <a:spLocks noGrp="1"/>
          </p:cNvSpPr>
          <p:nvPr>
            <p:ph type="dt" sz="half" idx="10"/>
          </p:nvPr>
        </p:nvSpPr>
        <p:spPr bwMode="gray"/>
        <p:txBody>
          <a:bodyPr/>
          <a:lstStyle>
            <a:lvl1pPr>
              <a:defRPr>
                <a:solidFill>
                  <a:schemeClr val="bg1"/>
                </a:solidFill>
              </a:defRPr>
            </a:lvl1pPr>
          </a:lstStyle>
          <a:p>
            <a:r>
              <a:rPr lang="en-US" noProof="0" dirty="0"/>
              <a:t>&lt;Insert date using Insert | Header &amp; Footer&gt;</a:t>
            </a:r>
          </a:p>
        </p:txBody>
      </p:sp>
      <p:sp>
        <p:nvSpPr>
          <p:cNvPr id="5" name="Footer Placeholder 4"/>
          <p:cNvSpPr>
            <a:spLocks noGrp="1"/>
          </p:cNvSpPr>
          <p:nvPr>
            <p:ph type="ftr" sz="quarter" idx="11"/>
          </p:nvPr>
        </p:nvSpPr>
        <p:spPr bwMode="gray"/>
        <p:txBody>
          <a:bodyPr/>
          <a:lstStyle>
            <a:lvl1pPr>
              <a:defRPr>
                <a:solidFill>
                  <a:schemeClr val="bg1"/>
                </a:solidFill>
              </a:defRPr>
            </a:lvl1pPr>
          </a:lstStyle>
          <a:p>
            <a:r>
              <a:rPr lang="en-US" noProof="0" dirty="0"/>
              <a:t>&lt;Insert footer text using Insert | Header &amp; Footer&gt;</a:t>
            </a:r>
          </a:p>
        </p:txBody>
      </p:sp>
      <p:sp>
        <p:nvSpPr>
          <p:cNvPr id="6" name="Slide Number Placeholder 5"/>
          <p:cNvSpPr>
            <a:spLocks noGrp="1"/>
          </p:cNvSpPr>
          <p:nvPr>
            <p:ph type="sldNum" sz="quarter" idx="12"/>
          </p:nvPr>
        </p:nvSpPr>
        <p:spPr bwMode="gray"/>
        <p:txBody>
          <a:bodyPr/>
          <a:lstStyle>
            <a:lvl1pPr>
              <a:defRPr>
                <a:solidFill>
                  <a:schemeClr val="bg1"/>
                </a:solidFill>
              </a:defRPr>
            </a:lvl1pPr>
          </a:lstStyle>
          <a:p>
            <a:fld id="{41F182D8-C384-4E75-B3BB-27383F0D2EF4}" type="slidenum">
              <a:rPr lang="en-US" noProof="0" smtClean="0"/>
              <a:pPr/>
              <a:t>‹#›</a:t>
            </a:fld>
            <a:endParaRPr lang="en-US" noProof="0" dirty="0"/>
          </a:p>
        </p:txBody>
      </p:sp>
      <p:cxnSp>
        <p:nvCxnSpPr>
          <p:cNvPr id="7" name="Straight Connector 6"/>
          <p:cNvCxnSpPr/>
          <p:nvPr userDrawn="1"/>
        </p:nvCxnSpPr>
        <p:spPr bwMode="gray">
          <a:xfrm>
            <a:off x="328160" y="299623"/>
            <a:ext cx="8496000" cy="0"/>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bwMode="gray">
          <a:xfrm>
            <a:off x="-2394534" y="2139248"/>
            <a:ext cx="2160000" cy="1934630"/>
          </a:xfrm>
          <a:prstGeom prst="rect">
            <a:avLst/>
          </a:prstGeom>
          <a:solidFill>
            <a:schemeClr val="bg2"/>
          </a:solidFill>
        </p:spPr>
        <p:txBody>
          <a:bodyPr wrap="square" lIns="135000" tIns="135000" rIns="135000" bIns="135000">
            <a:spAutoFit/>
          </a:bodyPr>
          <a:lstStyle/>
          <a:p>
            <a:r>
              <a:rPr lang="en-US" sz="1200" noProof="0" dirty="0">
                <a:latin typeface="Times New Roman" panose="02020603050405020304" pitchFamily="18" charset="0"/>
                <a:cs typeface="Times New Roman" panose="02020603050405020304" pitchFamily="18" charset="0"/>
              </a:rPr>
              <a:t>To change the background color on</a:t>
            </a:r>
            <a:r>
              <a:rPr lang="en-US" sz="1200" baseline="0" noProof="0" dirty="0">
                <a:latin typeface="Times New Roman" panose="02020603050405020304" pitchFamily="18" charset="0"/>
                <a:cs typeface="Times New Roman" panose="02020603050405020304" pitchFamily="18" charset="0"/>
              </a:rPr>
              <a:t> this slide</a:t>
            </a:r>
            <a:r>
              <a:rPr lang="en-US" sz="1200" noProof="0" dirty="0">
                <a:latin typeface="Times New Roman" panose="02020603050405020304" pitchFamily="18" charset="0"/>
                <a:cs typeface="Times New Roman" panose="02020603050405020304" pitchFamily="18" charset="0"/>
              </a:rPr>
              <a:t>, do the following:</a:t>
            </a:r>
          </a:p>
          <a:p>
            <a:pPr marL="214313" indent="-214313">
              <a:buClr>
                <a:schemeClr val="tx1"/>
              </a:buClr>
              <a:buFont typeface="Lato Light" pitchFamily="34" charset="0"/>
              <a:buChar char="•"/>
            </a:pPr>
            <a:r>
              <a:rPr lang="en-US" sz="1200" noProof="0" dirty="0">
                <a:latin typeface="Times New Roman" panose="02020603050405020304" pitchFamily="18" charset="0"/>
                <a:cs typeface="Times New Roman" panose="02020603050405020304" pitchFamily="18" charset="0"/>
              </a:rPr>
              <a:t>Right-click the slide, then click Format Background &gt; Solid fill</a:t>
            </a:r>
          </a:p>
          <a:p>
            <a:pPr marL="214313" indent="-214313">
              <a:buClr>
                <a:schemeClr val="tx1"/>
              </a:buClr>
              <a:buFont typeface="Lato Light" pitchFamily="34" charset="0"/>
              <a:buChar char="•"/>
            </a:pPr>
            <a:r>
              <a:rPr lang="en-US" sz="1200" noProof="0" dirty="0">
                <a:latin typeface="Times New Roman" panose="02020603050405020304" pitchFamily="18" charset="0"/>
                <a:cs typeface="Times New Roman" panose="02020603050405020304" pitchFamily="18" charset="0"/>
              </a:rPr>
              <a:t>Select Color, and then choose the preferred</a:t>
            </a:r>
            <a:r>
              <a:rPr lang="en-US" sz="1200" baseline="0" noProof="0" dirty="0">
                <a:latin typeface="Times New Roman" panose="02020603050405020304" pitchFamily="18" charset="0"/>
                <a:cs typeface="Times New Roman" panose="02020603050405020304" pitchFamily="18" charset="0"/>
              </a:rPr>
              <a:t> </a:t>
            </a:r>
            <a:r>
              <a:rPr lang="en-US" sz="1200" noProof="0" dirty="0">
                <a:latin typeface="Times New Roman" panose="02020603050405020304" pitchFamily="18" charset="0"/>
                <a:cs typeface="Times New Roman" panose="02020603050405020304" pitchFamily="18" charset="0"/>
              </a:rPr>
              <a:t>color from the top row only</a:t>
            </a:r>
          </a:p>
        </p:txBody>
      </p:sp>
    </p:spTree>
    <p:extLst>
      <p:ext uri="{BB962C8B-B14F-4D97-AF65-F5344CB8AC3E}">
        <p14:creationId xmlns:p14="http://schemas.microsoft.com/office/powerpoint/2010/main" val="27000058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5" name="Date Placeholder 4"/>
          <p:cNvSpPr>
            <a:spLocks noGrp="1"/>
          </p:cNvSpPr>
          <p:nvPr>
            <p:ph type="dt" sz="half" idx="10"/>
          </p:nvPr>
        </p:nvSpPr>
        <p:spPr bwMode="gray"/>
        <p:txBody>
          <a:bodyPr/>
          <a:lstStyle/>
          <a:p>
            <a:r>
              <a:rPr lang="en-US" noProof="0" dirty="0"/>
              <a:t>&lt;Insert date using Insert | Header &amp; Footer&gt;</a:t>
            </a:r>
          </a:p>
        </p:txBody>
      </p:sp>
      <p:sp>
        <p:nvSpPr>
          <p:cNvPr id="6" name="Footer Placeholder 5"/>
          <p:cNvSpPr>
            <a:spLocks noGrp="1"/>
          </p:cNvSpPr>
          <p:nvPr>
            <p:ph type="ftr" sz="quarter" idx="11"/>
          </p:nvPr>
        </p:nvSpPr>
        <p:spPr bwMode="gray"/>
        <p:txBody>
          <a:bodyPr/>
          <a:lstStyle/>
          <a:p>
            <a:r>
              <a:rPr lang="en-US" noProof="0" dirty="0"/>
              <a:t>&lt;Insert footer text using Insert | Header &amp; Footer&gt;</a:t>
            </a:r>
          </a:p>
        </p:txBody>
      </p:sp>
      <p:sp>
        <p:nvSpPr>
          <p:cNvPr id="7" name="Slide Number Placeholder 6"/>
          <p:cNvSpPr>
            <a:spLocks noGrp="1"/>
          </p:cNvSpPr>
          <p:nvPr>
            <p:ph type="sldNum" sz="quarter" idx="12"/>
          </p:nvPr>
        </p:nvSpPr>
        <p:spPr bwMode="gray"/>
        <p:txBody>
          <a:bodyPr/>
          <a:lstStyle/>
          <a:p>
            <a:fld id="{41F182D8-C384-4E75-B3BB-27383F0D2EF4}" type="slidenum">
              <a:rPr lang="en-US" noProof="0" smtClean="0"/>
              <a:t>‹#›</a:t>
            </a:fld>
            <a:endParaRPr lang="en-US" noProof="0" dirty="0"/>
          </a:p>
        </p:txBody>
      </p:sp>
      <p:sp>
        <p:nvSpPr>
          <p:cNvPr id="8" name="Picture Placeholder 7"/>
          <p:cNvSpPr>
            <a:spLocks noGrp="1"/>
          </p:cNvSpPr>
          <p:nvPr>
            <p:ph type="pic" sz="quarter" idx="13" hasCustomPrompt="1"/>
          </p:nvPr>
        </p:nvSpPr>
        <p:spPr bwMode="gray">
          <a:xfrm>
            <a:off x="318515" y="753300"/>
            <a:ext cx="8496000" cy="5472000"/>
          </a:xfrm>
          <a:solidFill>
            <a:schemeClr val="bg1">
              <a:lumMod val="85000"/>
            </a:schemeClr>
          </a:solidFill>
        </p:spPr>
        <p:txBody>
          <a:bodyPr/>
          <a:lstStyle>
            <a:lvl1pPr>
              <a:defRPr sz="1500" baseline="0"/>
            </a:lvl1pPr>
          </a:lstStyle>
          <a:p>
            <a:r>
              <a:rPr lang="en-US" noProof="0" dirty="0"/>
              <a:t>Click the picture icon to insert an image. Please note, the image will crop to the outline to the grey box.</a:t>
            </a:r>
          </a:p>
        </p:txBody>
      </p:sp>
    </p:spTree>
    <p:extLst>
      <p:ext uri="{BB962C8B-B14F-4D97-AF65-F5344CB8AC3E}">
        <p14:creationId xmlns:p14="http://schemas.microsoft.com/office/powerpoint/2010/main" val="14761219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3" name="Content Placeholder 2"/>
          <p:cNvSpPr>
            <a:spLocks noGrp="1"/>
          </p:cNvSpPr>
          <p:nvPr>
            <p:ph sz="half" idx="1"/>
          </p:nvPr>
        </p:nvSpPr>
        <p:spPr bwMode="gray">
          <a:xfrm>
            <a:off x="314475" y="1437675"/>
            <a:ext cx="4176000" cy="47880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Date Placeholder 4"/>
          <p:cNvSpPr>
            <a:spLocks noGrp="1"/>
          </p:cNvSpPr>
          <p:nvPr>
            <p:ph type="dt" sz="half" idx="10"/>
          </p:nvPr>
        </p:nvSpPr>
        <p:spPr bwMode="gray"/>
        <p:txBody>
          <a:bodyPr/>
          <a:lstStyle/>
          <a:p>
            <a:r>
              <a:rPr lang="en-US" noProof="0" dirty="0"/>
              <a:t>&lt;Insert date using Insert | Header &amp; Footer&gt;</a:t>
            </a:r>
          </a:p>
        </p:txBody>
      </p:sp>
      <p:sp>
        <p:nvSpPr>
          <p:cNvPr id="6" name="Footer Placeholder 5"/>
          <p:cNvSpPr>
            <a:spLocks noGrp="1"/>
          </p:cNvSpPr>
          <p:nvPr>
            <p:ph type="ftr" sz="quarter" idx="11"/>
          </p:nvPr>
        </p:nvSpPr>
        <p:spPr bwMode="gray"/>
        <p:txBody>
          <a:bodyPr/>
          <a:lstStyle/>
          <a:p>
            <a:r>
              <a:rPr lang="en-US" noProof="0" dirty="0"/>
              <a:t>&lt;Insert footer text using Insert | Header &amp; Footer&gt;</a:t>
            </a:r>
          </a:p>
        </p:txBody>
      </p:sp>
      <p:sp>
        <p:nvSpPr>
          <p:cNvPr id="7" name="Slide Number Placeholder 6"/>
          <p:cNvSpPr>
            <a:spLocks noGrp="1"/>
          </p:cNvSpPr>
          <p:nvPr>
            <p:ph type="sldNum" sz="quarter" idx="12"/>
          </p:nvPr>
        </p:nvSpPr>
        <p:spPr bwMode="gray"/>
        <p:txBody>
          <a:bodyPr/>
          <a:lstStyle/>
          <a:p>
            <a:fld id="{41F182D8-C384-4E75-B3BB-27383F0D2EF4}" type="slidenum">
              <a:rPr lang="en-US" noProof="0" smtClean="0"/>
              <a:t>‹#›</a:t>
            </a:fld>
            <a:endParaRPr lang="en-US" noProof="0" dirty="0"/>
          </a:p>
        </p:txBody>
      </p:sp>
      <p:sp>
        <p:nvSpPr>
          <p:cNvPr id="8" name="Picture Placeholder 7"/>
          <p:cNvSpPr>
            <a:spLocks noGrp="1"/>
          </p:cNvSpPr>
          <p:nvPr>
            <p:ph type="pic" sz="quarter" idx="13" hasCustomPrompt="1"/>
          </p:nvPr>
        </p:nvSpPr>
        <p:spPr bwMode="gray">
          <a:xfrm>
            <a:off x="4634475" y="1437675"/>
            <a:ext cx="4176000" cy="4788000"/>
          </a:xfrm>
          <a:solidFill>
            <a:schemeClr val="bg1">
              <a:lumMod val="85000"/>
            </a:schemeClr>
          </a:solidFill>
        </p:spPr>
        <p:txBody>
          <a:bodyPr/>
          <a:lstStyle>
            <a:lvl1pPr>
              <a:defRPr sz="1500" baseline="0"/>
            </a:lvl1pPr>
          </a:lstStyle>
          <a:p>
            <a:r>
              <a:rPr lang="en-US" noProof="0" dirty="0"/>
              <a:t>Click the picture icon to insert an image. Please note, the image will crop to the outline to the grey box.</a:t>
            </a:r>
          </a:p>
        </p:txBody>
      </p:sp>
      <p:sp>
        <p:nvSpPr>
          <p:cNvPr id="2" name="Title 1"/>
          <p:cNvSpPr>
            <a:spLocks noGrp="1"/>
          </p:cNvSpPr>
          <p:nvPr>
            <p:ph type="title"/>
          </p:nvPr>
        </p:nvSpPr>
        <p:spPr bwMode="gray">
          <a:xfrm>
            <a:off x="314475" y="757065"/>
            <a:ext cx="8496000" cy="396000"/>
          </a:xfrm>
        </p:spPr>
        <p:txBody>
          <a:bodyPr/>
          <a:lstStyle/>
          <a:p>
            <a:r>
              <a:rPr lang="en-US" noProof="0"/>
              <a:t>Click to edit Master title style</a:t>
            </a:r>
            <a:endParaRPr lang="en-US" noProof="0" dirty="0"/>
          </a:p>
        </p:txBody>
      </p:sp>
    </p:spTree>
    <p:extLst>
      <p:ext uri="{BB962C8B-B14F-4D97-AF65-F5344CB8AC3E}">
        <p14:creationId xmlns:p14="http://schemas.microsoft.com/office/powerpoint/2010/main" val="40143633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de Bar and Image">
    <p:spTree>
      <p:nvGrpSpPr>
        <p:cNvPr id="1" name=""/>
        <p:cNvGrpSpPr/>
        <p:nvPr/>
      </p:nvGrpSpPr>
      <p:grpSpPr>
        <a:xfrm>
          <a:off x="0" y="0"/>
          <a:ext cx="0" cy="0"/>
          <a:chOff x="0" y="0"/>
          <a:chExt cx="0" cy="0"/>
        </a:xfrm>
      </p:grpSpPr>
      <p:sp>
        <p:nvSpPr>
          <p:cNvPr id="3" name="Content Placeholder 2"/>
          <p:cNvSpPr>
            <a:spLocks noGrp="1"/>
          </p:cNvSpPr>
          <p:nvPr>
            <p:ph sz="half" idx="1"/>
          </p:nvPr>
        </p:nvSpPr>
        <p:spPr bwMode="gray">
          <a:xfrm>
            <a:off x="314475" y="1437675"/>
            <a:ext cx="2016000" cy="47880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Date Placeholder 4"/>
          <p:cNvSpPr>
            <a:spLocks noGrp="1"/>
          </p:cNvSpPr>
          <p:nvPr>
            <p:ph type="dt" sz="half" idx="10"/>
          </p:nvPr>
        </p:nvSpPr>
        <p:spPr bwMode="gray"/>
        <p:txBody>
          <a:bodyPr/>
          <a:lstStyle/>
          <a:p>
            <a:r>
              <a:rPr lang="en-US" noProof="0" dirty="0"/>
              <a:t>&lt;Insert date using Insert | Header &amp; Footer&gt;</a:t>
            </a:r>
          </a:p>
        </p:txBody>
      </p:sp>
      <p:sp>
        <p:nvSpPr>
          <p:cNvPr id="6" name="Footer Placeholder 5"/>
          <p:cNvSpPr>
            <a:spLocks noGrp="1"/>
          </p:cNvSpPr>
          <p:nvPr>
            <p:ph type="ftr" sz="quarter" idx="11"/>
          </p:nvPr>
        </p:nvSpPr>
        <p:spPr bwMode="gray"/>
        <p:txBody>
          <a:bodyPr/>
          <a:lstStyle/>
          <a:p>
            <a:r>
              <a:rPr lang="en-US" noProof="0" dirty="0"/>
              <a:t>&lt;Insert footer text using Insert | Header &amp; Footer&gt;</a:t>
            </a:r>
          </a:p>
        </p:txBody>
      </p:sp>
      <p:sp>
        <p:nvSpPr>
          <p:cNvPr id="7" name="Slide Number Placeholder 6"/>
          <p:cNvSpPr>
            <a:spLocks noGrp="1"/>
          </p:cNvSpPr>
          <p:nvPr>
            <p:ph type="sldNum" sz="quarter" idx="12"/>
          </p:nvPr>
        </p:nvSpPr>
        <p:spPr bwMode="gray"/>
        <p:txBody>
          <a:bodyPr/>
          <a:lstStyle/>
          <a:p>
            <a:fld id="{41F182D8-C384-4E75-B3BB-27383F0D2EF4}" type="slidenum">
              <a:rPr lang="en-US" noProof="0" smtClean="0"/>
              <a:t>‹#›</a:t>
            </a:fld>
            <a:endParaRPr lang="en-US" noProof="0" dirty="0"/>
          </a:p>
        </p:txBody>
      </p:sp>
      <p:sp>
        <p:nvSpPr>
          <p:cNvPr id="8" name="Picture Placeholder 7"/>
          <p:cNvSpPr>
            <a:spLocks noGrp="1"/>
          </p:cNvSpPr>
          <p:nvPr>
            <p:ph type="pic" sz="quarter" idx="13" hasCustomPrompt="1"/>
          </p:nvPr>
        </p:nvSpPr>
        <p:spPr bwMode="gray">
          <a:xfrm>
            <a:off x="2474913" y="1437675"/>
            <a:ext cx="6335713" cy="4788000"/>
          </a:xfrm>
          <a:solidFill>
            <a:schemeClr val="bg1">
              <a:lumMod val="85000"/>
            </a:schemeClr>
          </a:solidFill>
        </p:spPr>
        <p:txBody>
          <a:bodyPr/>
          <a:lstStyle>
            <a:lvl1pPr marL="0" marR="0" indent="0" algn="l" defTabSz="685800" rtl="0" eaLnBrk="1" fontAlgn="auto" latinLnBrk="0" hangingPunct="1">
              <a:lnSpc>
                <a:spcPct val="90000"/>
              </a:lnSpc>
              <a:spcBef>
                <a:spcPts val="900"/>
              </a:spcBef>
              <a:spcAft>
                <a:spcPts val="0"/>
              </a:spcAft>
              <a:buClrTx/>
              <a:buSzTx/>
              <a:buFont typeface="Arial" panose="020B0604020202020204" pitchFamily="34" charset="0"/>
              <a:buNone/>
              <a:tabLst/>
              <a:defRPr sz="1500"/>
            </a:lvl1pPr>
          </a:lstStyle>
          <a:p>
            <a:r>
              <a:rPr lang="en-US" noProof="0" dirty="0"/>
              <a:t>Click the picture icon to insert an image. Please note, the image will crop to the outline to the grey box.</a:t>
            </a:r>
          </a:p>
        </p:txBody>
      </p:sp>
      <p:sp>
        <p:nvSpPr>
          <p:cNvPr id="2" name="Title 1"/>
          <p:cNvSpPr>
            <a:spLocks noGrp="1"/>
          </p:cNvSpPr>
          <p:nvPr>
            <p:ph type="title"/>
          </p:nvPr>
        </p:nvSpPr>
        <p:spPr bwMode="gray">
          <a:xfrm>
            <a:off x="314475" y="757065"/>
            <a:ext cx="8496000" cy="396000"/>
          </a:xfrm>
        </p:spPr>
        <p:txBody>
          <a:bodyPr/>
          <a:lstStyle/>
          <a:p>
            <a:r>
              <a:rPr lang="en-US" noProof="0"/>
              <a:t>Click to edit Master title style</a:t>
            </a:r>
            <a:endParaRPr lang="en-US" noProof="0" dirty="0"/>
          </a:p>
        </p:txBody>
      </p:sp>
    </p:spTree>
    <p:extLst>
      <p:ext uri="{BB962C8B-B14F-4D97-AF65-F5344CB8AC3E}">
        <p14:creationId xmlns:p14="http://schemas.microsoft.com/office/powerpoint/2010/main" val="2429245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Four Images">
    <p:spTree>
      <p:nvGrpSpPr>
        <p:cNvPr id="1" name=""/>
        <p:cNvGrpSpPr/>
        <p:nvPr/>
      </p:nvGrpSpPr>
      <p:grpSpPr>
        <a:xfrm>
          <a:off x="0" y="0"/>
          <a:ext cx="0" cy="0"/>
          <a:chOff x="0" y="0"/>
          <a:chExt cx="0" cy="0"/>
        </a:xfrm>
      </p:grpSpPr>
      <p:sp>
        <p:nvSpPr>
          <p:cNvPr id="3" name="Content Placeholder 2"/>
          <p:cNvSpPr>
            <a:spLocks noGrp="1"/>
          </p:cNvSpPr>
          <p:nvPr>
            <p:ph sz="half" idx="1"/>
          </p:nvPr>
        </p:nvSpPr>
        <p:spPr bwMode="gray">
          <a:xfrm>
            <a:off x="314324" y="1437675"/>
            <a:ext cx="4176000" cy="47880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Date Placeholder 4"/>
          <p:cNvSpPr>
            <a:spLocks noGrp="1"/>
          </p:cNvSpPr>
          <p:nvPr>
            <p:ph type="dt" sz="half" idx="10"/>
          </p:nvPr>
        </p:nvSpPr>
        <p:spPr bwMode="gray"/>
        <p:txBody>
          <a:bodyPr/>
          <a:lstStyle/>
          <a:p>
            <a:r>
              <a:rPr lang="en-US" noProof="0" dirty="0"/>
              <a:t>&lt;Insert date using Insert | Header &amp; Footer&gt;</a:t>
            </a:r>
          </a:p>
        </p:txBody>
      </p:sp>
      <p:sp>
        <p:nvSpPr>
          <p:cNvPr id="6" name="Footer Placeholder 5"/>
          <p:cNvSpPr>
            <a:spLocks noGrp="1"/>
          </p:cNvSpPr>
          <p:nvPr>
            <p:ph type="ftr" sz="quarter" idx="11"/>
          </p:nvPr>
        </p:nvSpPr>
        <p:spPr bwMode="gray"/>
        <p:txBody>
          <a:bodyPr/>
          <a:lstStyle/>
          <a:p>
            <a:r>
              <a:rPr lang="en-US" noProof="0" dirty="0"/>
              <a:t>&lt;Insert footer text using Insert | Header &amp; Footer&gt;</a:t>
            </a:r>
          </a:p>
        </p:txBody>
      </p:sp>
      <p:sp>
        <p:nvSpPr>
          <p:cNvPr id="7" name="Slide Number Placeholder 6"/>
          <p:cNvSpPr>
            <a:spLocks noGrp="1"/>
          </p:cNvSpPr>
          <p:nvPr>
            <p:ph type="sldNum" sz="quarter" idx="12"/>
          </p:nvPr>
        </p:nvSpPr>
        <p:spPr bwMode="gray"/>
        <p:txBody>
          <a:bodyPr/>
          <a:lstStyle/>
          <a:p>
            <a:fld id="{41F182D8-C384-4E75-B3BB-27383F0D2EF4}" type="slidenum">
              <a:rPr lang="en-US" noProof="0" smtClean="0"/>
              <a:t>‹#›</a:t>
            </a:fld>
            <a:endParaRPr lang="en-US" noProof="0" dirty="0"/>
          </a:p>
        </p:txBody>
      </p:sp>
      <p:sp>
        <p:nvSpPr>
          <p:cNvPr id="8" name="Picture Placeholder 7"/>
          <p:cNvSpPr>
            <a:spLocks noGrp="1"/>
          </p:cNvSpPr>
          <p:nvPr>
            <p:ph type="pic" sz="quarter" idx="13" hasCustomPrompt="1"/>
          </p:nvPr>
        </p:nvSpPr>
        <p:spPr bwMode="gray">
          <a:xfrm>
            <a:off x="4629422" y="1437675"/>
            <a:ext cx="2016000" cy="2304000"/>
          </a:xfrm>
          <a:solidFill>
            <a:schemeClr val="bg1">
              <a:lumMod val="85000"/>
            </a:schemeClr>
          </a:solidFill>
        </p:spPr>
        <p:txBody>
          <a:bodyPr/>
          <a:lstStyle>
            <a:lvl1pPr marL="0" marR="0" indent="0" algn="l" defTabSz="685800" rtl="0" eaLnBrk="1" fontAlgn="auto" latinLnBrk="0" hangingPunct="1">
              <a:lnSpc>
                <a:spcPct val="90000"/>
              </a:lnSpc>
              <a:spcBef>
                <a:spcPts val="900"/>
              </a:spcBef>
              <a:spcAft>
                <a:spcPts val="0"/>
              </a:spcAft>
              <a:buClrTx/>
              <a:buSzTx/>
              <a:buFont typeface="Arial" panose="020B0604020202020204" pitchFamily="34" charset="0"/>
              <a:buNone/>
              <a:tabLst/>
              <a:defRPr sz="1500"/>
            </a:lvl1pPr>
          </a:lstStyle>
          <a:p>
            <a:r>
              <a:rPr lang="en-US" noProof="0" dirty="0"/>
              <a:t>Click the picture icon to insert an image. Please note, the image will crop to the outline to the grey box.</a:t>
            </a:r>
          </a:p>
        </p:txBody>
      </p:sp>
      <p:sp>
        <p:nvSpPr>
          <p:cNvPr id="9" name="Picture Placeholder 7"/>
          <p:cNvSpPr>
            <a:spLocks noGrp="1"/>
          </p:cNvSpPr>
          <p:nvPr>
            <p:ph type="pic" sz="quarter" idx="14" hasCustomPrompt="1"/>
          </p:nvPr>
        </p:nvSpPr>
        <p:spPr bwMode="gray">
          <a:xfrm>
            <a:off x="6797372" y="1437675"/>
            <a:ext cx="2016000" cy="2304000"/>
          </a:xfrm>
          <a:solidFill>
            <a:schemeClr val="bg1">
              <a:lumMod val="85000"/>
            </a:schemeClr>
          </a:solidFill>
        </p:spPr>
        <p:txBody>
          <a:bodyPr/>
          <a:lstStyle>
            <a:lvl1pPr marL="0" marR="0" indent="0" algn="l" defTabSz="685800" rtl="0" eaLnBrk="1" fontAlgn="auto" latinLnBrk="0" hangingPunct="1">
              <a:lnSpc>
                <a:spcPct val="90000"/>
              </a:lnSpc>
              <a:spcBef>
                <a:spcPts val="900"/>
              </a:spcBef>
              <a:spcAft>
                <a:spcPts val="0"/>
              </a:spcAft>
              <a:buClrTx/>
              <a:buSzTx/>
              <a:buFont typeface="Arial" panose="020B0604020202020204" pitchFamily="34" charset="0"/>
              <a:buNone/>
              <a:tabLst/>
              <a:defRPr sz="1500"/>
            </a:lvl1pPr>
          </a:lstStyle>
          <a:p>
            <a:r>
              <a:rPr lang="en-US" noProof="0" dirty="0"/>
              <a:t>Click the picture icon to insert an image. Please note, the image will crop to the outline to the grey box.</a:t>
            </a:r>
          </a:p>
        </p:txBody>
      </p:sp>
      <p:sp>
        <p:nvSpPr>
          <p:cNvPr id="11" name="Picture Placeholder 7"/>
          <p:cNvSpPr>
            <a:spLocks noGrp="1"/>
          </p:cNvSpPr>
          <p:nvPr>
            <p:ph type="pic" sz="quarter" idx="15" hasCustomPrompt="1"/>
          </p:nvPr>
        </p:nvSpPr>
        <p:spPr bwMode="gray">
          <a:xfrm>
            <a:off x="4629422" y="3921675"/>
            <a:ext cx="2016000" cy="2304000"/>
          </a:xfrm>
          <a:solidFill>
            <a:schemeClr val="bg1">
              <a:lumMod val="85000"/>
            </a:schemeClr>
          </a:solidFill>
        </p:spPr>
        <p:txBody>
          <a:bodyPr/>
          <a:lstStyle>
            <a:lvl1pPr marL="0" marR="0" indent="0" algn="l" defTabSz="685800" rtl="0" eaLnBrk="1" fontAlgn="auto" latinLnBrk="0" hangingPunct="1">
              <a:lnSpc>
                <a:spcPct val="90000"/>
              </a:lnSpc>
              <a:spcBef>
                <a:spcPts val="900"/>
              </a:spcBef>
              <a:spcAft>
                <a:spcPts val="0"/>
              </a:spcAft>
              <a:buClrTx/>
              <a:buSzTx/>
              <a:buFont typeface="Arial" panose="020B0604020202020204" pitchFamily="34" charset="0"/>
              <a:buNone/>
              <a:tabLst/>
              <a:defRPr sz="1500"/>
            </a:lvl1pPr>
          </a:lstStyle>
          <a:p>
            <a:r>
              <a:rPr lang="en-US" noProof="0" dirty="0"/>
              <a:t>Click the picture icon to insert an image. Please note, the image will crop to the outline to the grey box.</a:t>
            </a:r>
          </a:p>
        </p:txBody>
      </p:sp>
      <p:sp>
        <p:nvSpPr>
          <p:cNvPr id="12" name="Picture Placeholder 7"/>
          <p:cNvSpPr>
            <a:spLocks noGrp="1"/>
          </p:cNvSpPr>
          <p:nvPr>
            <p:ph type="pic" sz="quarter" idx="16" hasCustomPrompt="1"/>
          </p:nvPr>
        </p:nvSpPr>
        <p:spPr bwMode="gray">
          <a:xfrm>
            <a:off x="6797372" y="3921675"/>
            <a:ext cx="2016000" cy="2304000"/>
          </a:xfrm>
          <a:solidFill>
            <a:schemeClr val="bg1">
              <a:lumMod val="85000"/>
            </a:schemeClr>
          </a:solidFill>
        </p:spPr>
        <p:txBody>
          <a:bodyPr/>
          <a:lstStyle>
            <a:lvl1pPr marL="0" marR="0" indent="0" algn="l" defTabSz="685800" rtl="0" eaLnBrk="1" fontAlgn="auto" latinLnBrk="0" hangingPunct="1">
              <a:lnSpc>
                <a:spcPct val="90000"/>
              </a:lnSpc>
              <a:spcBef>
                <a:spcPts val="900"/>
              </a:spcBef>
              <a:spcAft>
                <a:spcPts val="0"/>
              </a:spcAft>
              <a:buClrTx/>
              <a:buSzTx/>
              <a:buFont typeface="Arial" panose="020B0604020202020204" pitchFamily="34" charset="0"/>
              <a:buNone/>
              <a:tabLst/>
              <a:defRPr sz="1500"/>
            </a:lvl1pPr>
          </a:lstStyle>
          <a:p>
            <a:r>
              <a:rPr lang="en-US" noProof="0" dirty="0"/>
              <a:t>Click the picture icon to insert an image. Please note, the image will crop to the outline to the grey box.</a:t>
            </a:r>
          </a:p>
        </p:txBody>
      </p:sp>
      <p:sp>
        <p:nvSpPr>
          <p:cNvPr id="2" name="Title 1"/>
          <p:cNvSpPr>
            <a:spLocks noGrp="1"/>
          </p:cNvSpPr>
          <p:nvPr>
            <p:ph type="title"/>
          </p:nvPr>
        </p:nvSpPr>
        <p:spPr bwMode="gray"/>
        <p:txBody>
          <a:bodyPr/>
          <a:lstStyle/>
          <a:p>
            <a:r>
              <a:rPr lang="en-US" noProof="0"/>
              <a:t>Click to edit Master title style</a:t>
            </a:r>
            <a:endParaRPr lang="en-US" noProof="0" dirty="0"/>
          </a:p>
        </p:txBody>
      </p:sp>
    </p:spTree>
    <p:extLst>
      <p:ext uri="{BB962C8B-B14F-4D97-AF65-F5344CB8AC3E}">
        <p14:creationId xmlns:p14="http://schemas.microsoft.com/office/powerpoint/2010/main" val="18742230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5" name="Date Placeholder 4"/>
          <p:cNvSpPr>
            <a:spLocks noGrp="1"/>
          </p:cNvSpPr>
          <p:nvPr>
            <p:ph type="dt" sz="half" idx="10"/>
          </p:nvPr>
        </p:nvSpPr>
        <p:spPr bwMode="gray"/>
        <p:txBody>
          <a:bodyPr/>
          <a:lstStyle/>
          <a:p>
            <a:r>
              <a:rPr lang="en-US" noProof="0" dirty="0"/>
              <a:t>&lt;Insert date using Insert | Header &amp; Footer&gt;</a:t>
            </a:r>
          </a:p>
        </p:txBody>
      </p:sp>
      <p:sp>
        <p:nvSpPr>
          <p:cNvPr id="6" name="Footer Placeholder 5"/>
          <p:cNvSpPr>
            <a:spLocks noGrp="1"/>
          </p:cNvSpPr>
          <p:nvPr>
            <p:ph type="ftr" sz="quarter" idx="11"/>
          </p:nvPr>
        </p:nvSpPr>
        <p:spPr bwMode="gray"/>
        <p:txBody>
          <a:bodyPr/>
          <a:lstStyle/>
          <a:p>
            <a:r>
              <a:rPr lang="en-US" noProof="0" dirty="0"/>
              <a:t>&lt;Insert footer text using Insert | Header &amp; Footer&gt;</a:t>
            </a:r>
          </a:p>
        </p:txBody>
      </p:sp>
      <p:sp>
        <p:nvSpPr>
          <p:cNvPr id="7" name="Slide Number Placeholder 6"/>
          <p:cNvSpPr>
            <a:spLocks noGrp="1"/>
          </p:cNvSpPr>
          <p:nvPr>
            <p:ph type="sldNum" sz="quarter" idx="12"/>
          </p:nvPr>
        </p:nvSpPr>
        <p:spPr bwMode="gray"/>
        <p:txBody>
          <a:bodyPr/>
          <a:lstStyle/>
          <a:p>
            <a:fld id="{41F182D8-C384-4E75-B3BB-27383F0D2EF4}" type="slidenum">
              <a:rPr lang="en-US" noProof="0" smtClean="0"/>
              <a:t>‹#›</a:t>
            </a:fld>
            <a:endParaRPr lang="en-US" noProof="0" dirty="0"/>
          </a:p>
        </p:txBody>
      </p:sp>
      <p:sp>
        <p:nvSpPr>
          <p:cNvPr id="9" name="Picture Placeholder 7"/>
          <p:cNvSpPr>
            <a:spLocks noGrp="1"/>
          </p:cNvSpPr>
          <p:nvPr>
            <p:ph type="pic" sz="quarter" idx="14" hasCustomPrompt="1"/>
          </p:nvPr>
        </p:nvSpPr>
        <p:spPr bwMode="gray">
          <a:xfrm>
            <a:off x="4634475" y="1437675"/>
            <a:ext cx="4176000" cy="2304000"/>
          </a:xfrm>
          <a:solidFill>
            <a:schemeClr val="bg1">
              <a:lumMod val="85000"/>
            </a:schemeClr>
          </a:solidFill>
        </p:spPr>
        <p:txBody>
          <a:bodyPr/>
          <a:lstStyle>
            <a:lvl1pPr marL="0" marR="0" indent="0" algn="l" defTabSz="685800" rtl="0" eaLnBrk="1" fontAlgn="auto" latinLnBrk="0" hangingPunct="1">
              <a:lnSpc>
                <a:spcPct val="90000"/>
              </a:lnSpc>
              <a:spcBef>
                <a:spcPts val="900"/>
              </a:spcBef>
              <a:spcAft>
                <a:spcPts val="0"/>
              </a:spcAft>
              <a:buClrTx/>
              <a:buSzTx/>
              <a:buFont typeface="Arial" panose="020B0604020202020204" pitchFamily="34" charset="0"/>
              <a:buNone/>
              <a:tabLst/>
              <a:defRPr sz="1500"/>
            </a:lvl1pPr>
          </a:lstStyle>
          <a:p>
            <a:r>
              <a:rPr lang="en-US" noProof="0" dirty="0"/>
              <a:t>Click the picture icon to insert an image. Please note, the image will crop to the outline to the grey box.</a:t>
            </a:r>
          </a:p>
        </p:txBody>
      </p:sp>
      <p:sp>
        <p:nvSpPr>
          <p:cNvPr id="11" name="Picture Placeholder 7"/>
          <p:cNvSpPr>
            <a:spLocks noGrp="1"/>
          </p:cNvSpPr>
          <p:nvPr>
            <p:ph type="pic" sz="quarter" idx="15" hasCustomPrompt="1"/>
          </p:nvPr>
        </p:nvSpPr>
        <p:spPr bwMode="gray">
          <a:xfrm>
            <a:off x="4634475" y="3921675"/>
            <a:ext cx="4176000" cy="2304000"/>
          </a:xfrm>
          <a:solidFill>
            <a:schemeClr val="bg1">
              <a:lumMod val="85000"/>
            </a:schemeClr>
          </a:solidFill>
        </p:spPr>
        <p:txBody>
          <a:bodyPr/>
          <a:lstStyle>
            <a:lvl1pPr marL="0" marR="0" indent="0" algn="l" defTabSz="685800" rtl="0" eaLnBrk="1" fontAlgn="auto" latinLnBrk="0" hangingPunct="1">
              <a:lnSpc>
                <a:spcPct val="90000"/>
              </a:lnSpc>
              <a:spcBef>
                <a:spcPts val="900"/>
              </a:spcBef>
              <a:spcAft>
                <a:spcPts val="0"/>
              </a:spcAft>
              <a:buClrTx/>
              <a:buSzTx/>
              <a:buFont typeface="Arial" panose="020B0604020202020204" pitchFamily="34" charset="0"/>
              <a:buNone/>
              <a:tabLst/>
              <a:defRPr sz="1500"/>
            </a:lvl1pPr>
          </a:lstStyle>
          <a:p>
            <a:r>
              <a:rPr lang="en-US" noProof="0" dirty="0"/>
              <a:t>Click the picture icon to insert an image. Please note, the image will crop to the outline to the grey box.</a:t>
            </a:r>
          </a:p>
        </p:txBody>
      </p:sp>
      <p:sp>
        <p:nvSpPr>
          <p:cNvPr id="13" name="Picture Placeholder 7"/>
          <p:cNvSpPr>
            <a:spLocks noGrp="1"/>
          </p:cNvSpPr>
          <p:nvPr>
            <p:ph type="pic" sz="quarter" idx="13" hasCustomPrompt="1"/>
          </p:nvPr>
        </p:nvSpPr>
        <p:spPr bwMode="gray">
          <a:xfrm>
            <a:off x="314475" y="1437674"/>
            <a:ext cx="4176000" cy="4788000"/>
          </a:xfrm>
          <a:solidFill>
            <a:schemeClr val="bg1">
              <a:lumMod val="85000"/>
            </a:schemeClr>
          </a:solidFill>
        </p:spPr>
        <p:txBody>
          <a:bodyPr/>
          <a:lstStyle>
            <a:lvl1pPr marL="0" marR="0" indent="0" algn="l" defTabSz="685800" rtl="0" eaLnBrk="1" fontAlgn="auto" latinLnBrk="0" hangingPunct="1">
              <a:lnSpc>
                <a:spcPct val="90000"/>
              </a:lnSpc>
              <a:spcBef>
                <a:spcPts val="900"/>
              </a:spcBef>
              <a:spcAft>
                <a:spcPts val="0"/>
              </a:spcAft>
              <a:buClrTx/>
              <a:buSzTx/>
              <a:buFont typeface="Arial" panose="020B0604020202020204" pitchFamily="34" charset="0"/>
              <a:buNone/>
              <a:tabLst/>
              <a:defRPr sz="1500"/>
            </a:lvl1pPr>
          </a:lstStyle>
          <a:p>
            <a:r>
              <a:rPr lang="en-US" noProof="0" dirty="0"/>
              <a:t>Click the picture icon to insert an image. Please note, the image will crop to the outline to the grey box.</a:t>
            </a:r>
          </a:p>
        </p:txBody>
      </p:sp>
      <p:sp>
        <p:nvSpPr>
          <p:cNvPr id="2" name="Title 1"/>
          <p:cNvSpPr>
            <a:spLocks noGrp="1"/>
          </p:cNvSpPr>
          <p:nvPr>
            <p:ph type="title"/>
          </p:nvPr>
        </p:nvSpPr>
        <p:spPr bwMode="gray">
          <a:xfrm>
            <a:off x="314475" y="757065"/>
            <a:ext cx="8496000" cy="396000"/>
          </a:xfrm>
        </p:spPr>
        <p:txBody>
          <a:bodyPr/>
          <a:lstStyle/>
          <a:p>
            <a:r>
              <a:rPr lang="en-US" noProof="0"/>
              <a:t>Click to edit Master title style</a:t>
            </a:r>
            <a:endParaRPr lang="en-US" noProof="0" dirty="0"/>
          </a:p>
        </p:txBody>
      </p:sp>
    </p:spTree>
    <p:extLst>
      <p:ext uri="{BB962C8B-B14F-4D97-AF65-F5344CB8AC3E}">
        <p14:creationId xmlns:p14="http://schemas.microsoft.com/office/powerpoint/2010/main" val="41909384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Images and Side Bar">
    <p:spTree>
      <p:nvGrpSpPr>
        <p:cNvPr id="1" name=""/>
        <p:cNvGrpSpPr/>
        <p:nvPr/>
      </p:nvGrpSpPr>
      <p:grpSpPr>
        <a:xfrm>
          <a:off x="0" y="0"/>
          <a:ext cx="0" cy="0"/>
          <a:chOff x="0" y="0"/>
          <a:chExt cx="0" cy="0"/>
        </a:xfrm>
      </p:grpSpPr>
      <p:sp>
        <p:nvSpPr>
          <p:cNvPr id="5" name="Date Placeholder 4"/>
          <p:cNvSpPr>
            <a:spLocks noGrp="1"/>
          </p:cNvSpPr>
          <p:nvPr>
            <p:ph type="dt" sz="half" idx="10"/>
          </p:nvPr>
        </p:nvSpPr>
        <p:spPr bwMode="gray"/>
        <p:txBody>
          <a:bodyPr/>
          <a:lstStyle/>
          <a:p>
            <a:r>
              <a:rPr lang="en-US" noProof="0" dirty="0"/>
              <a:t>&lt;Insert date using Insert | Header &amp; Footer&gt;</a:t>
            </a:r>
          </a:p>
        </p:txBody>
      </p:sp>
      <p:sp>
        <p:nvSpPr>
          <p:cNvPr id="6" name="Footer Placeholder 5"/>
          <p:cNvSpPr>
            <a:spLocks noGrp="1"/>
          </p:cNvSpPr>
          <p:nvPr>
            <p:ph type="ftr" sz="quarter" idx="11"/>
          </p:nvPr>
        </p:nvSpPr>
        <p:spPr bwMode="gray"/>
        <p:txBody>
          <a:bodyPr/>
          <a:lstStyle/>
          <a:p>
            <a:r>
              <a:rPr lang="en-US" noProof="0" dirty="0"/>
              <a:t>&lt;Insert footer text using Insert | Header &amp; Footer&gt;</a:t>
            </a:r>
          </a:p>
        </p:txBody>
      </p:sp>
      <p:sp>
        <p:nvSpPr>
          <p:cNvPr id="7" name="Slide Number Placeholder 6"/>
          <p:cNvSpPr>
            <a:spLocks noGrp="1"/>
          </p:cNvSpPr>
          <p:nvPr>
            <p:ph type="sldNum" sz="quarter" idx="12"/>
          </p:nvPr>
        </p:nvSpPr>
        <p:spPr bwMode="gray"/>
        <p:txBody>
          <a:bodyPr/>
          <a:lstStyle/>
          <a:p>
            <a:fld id="{41F182D8-C384-4E75-B3BB-27383F0D2EF4}" type="slidenum">
              <a:rPr lang="en-US" noProof="0" smtClean="0"/>
              <a:t>‹#›</a:t>
            </a:fld>
            <a:endParaRPr lang="en-US" noProof="0" dirty="0"/>
          </a:p>
        </p:txBody>
      </p:sp>
      <p:sp>
        <p:nvSpPr>
          <p:cNvPr id="9" name="Picture Placeholder 7"/>
          <p:cNvSpPr>
            <a:spLocks noGrp="1"/>
          </p:cNvSpPr>
          <p:nvPr>
            <p:ph type="pic" sz="quarter" idx="14" hasCustomPrompt="1"/>
          </p:nvPr>
        </p:nvSpPr>
        <p:spPr bwMode="gray">
          <a:xfrm>
            <a:off x="4627960" y="1437675"/>
            <a:ext cx="2016000" cy="2304000"/>
          </a:xfrm>
          <a:solidFill>
            <a:schemeClr val="bg1">
              <a:lumMod val="85000"/>
            </a:schemeClr>
          </a:solidFill>
        </p:spPr>
        <p:txBody>
          <a:bodyPr/>
          <a:lstStyle>
            <a:lvl1pPr marL="0" marR="0" indent="0" algn="l" defTabSz="685800" rtl="0" eaLnBrk="1" fontAlgn="auto" latinLnBrk="0" hangingPunct="1">
              <a:lnSpc>
                <a:spcPct val="90000"/>
              </a:lnSpc>
              <a:spcBef>
                <a:spcPts val="900"/>
              </a:spcBef>
              <a:spcAft>
                <a:spcPts val="0"/>
              </a:spcAft>
              <a:buClrTx/>
              <a:buSzTx/>
              <a:buFont typeface="Arial" panose="020B0604020202020204" pitchFamily="34" charset="0"/>
              <a:buNone/>
              <a:tabLst/>
              <a:defRPr sz="1500"/>
            </a:lvl1pPr>
          </a:lstStyle>
          <a:p>
            <a:r>
              <a:rPr lang="en-US" noProof="0" dirty="0"/>
              <a:t>Click the picture icon to insert an image. Please note, the image will crop to the outline to the grey box.</a:t>
            </a:r>
          </a:p>
        </p:txBody>
      </p:sp>
      <p:sp>
        <p:nvSpPr>
          <p:cNvPr id="11" name="Picture Placeholder 7"/>
          <p:cNvSpPr>
            <a:spLocks noGrp="1"/>
          </p:cNvSpPr>
          <p:nvPr>
            <p:ph type="pic" sz="quarter" idx="15" hasCustomPrompt="1"/>
          </p:nvPr>
        </p:nvSpPr>
        <p:spPr bwMode="gray">
          <a:xfrm>
            <a:off x="4629421" y="3921675"/>
            <a:ext cx="2016000" cy="2304000"/>
          </a:xfrm>
          <a:solidFill>
            <a:schemeClr val="bg1">
              <a:lumMod val="85000"/>
            </a:schemeClr>
          </a:solidFill>
        </p:spPr>
        <p:txBody>
          <a:bodyPr/>
          <a:lstStyle>
            <a:lvl1pPr marL="0" marR="0" indent="0" algn="l" defTabSz="685800" rtl="0" eaLnBrk="1" fontAlgn="auto" latinLnBrk="0" hangingPunct="1">
              <a:lnSpc>
                <a:spcPct val="90000"/>
              </a:lnSpc>
              <a:spcBef>
                <a:spcPts val="900"/>
              </a:spcBef>
              <a:spcAft>
                <a:spcPts val="0"/>
              </a:spcAft>
              <a:buClrTx/>
              <a:buSzTx/>
              <a:buFont typeface="Arial" panose="020B0604020202020204" pitchFamily="34" charset="0"/>
              <a:buNone/>
              <a:tabLst/>
              <a:defRPr sz="1500"/>
            </a:lvl1pPr>
          </a:lstStyle>
          <a:p>
            <a:r>
              <a:rPr lang="en-US" noProof="0" dirty="0"/>
              <a:t>Click the picture icon to insert an image. Please note, the image will crop to the outline to the grey box.</a:t>
            </a:r>
          </a:p>
        </p:txBody>
      </p:sp>
      <p:sp>
        <p:nvSpPr>
          <p:cNvPr id="12" name="Content Placeholder 2"/>
          <p:cNvSpPr>
            <a:spLocks noGrp="1"/>
          </p:cNvSpPr>
          <p:nvPr>
            <p:ph sz="half" idx="1"/>
          </p:nvPr>
        </p:nvSpPr>
        <p:spPr bwMode="gray">
          <a:xfrm>
            <a:off x="6797372" y="1437675"/>
            <a:ext cx="2016000" cy="47880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Picture Placeholder 7"/>
          <p:cNvSpPr>
            <a:spLocks noGrp="1"/>
          </p:cNvSpPr>
          <p:nvPr>
            <p:ph type="pic" sz="quarter" idx="13" hasCustomPrompt="1"/>
          </p:nvPr>
        </p:nvSpPr>
        <p:spPr bwMode="gray">
          <a:xfrm>
            <a:off x="314324" y="1437674"/>
            <a:ext cx="4176000" cy="4788000"/>
          </a:xfrm>
          <a:solidFill>
            <a:schemeClr val="bg1">
              <a:lumMod val="85000"/>
            </a:schemeClr>
          </a:solidFill>
        </p:spPr>
        <p:txBody>
          <a:bodyPr/>
          <a:lstStyle>
            <a:lvl1pPr marL="0" marR="0" indent="0" algn="l" defTabSz="685800" rtl="0" eaLnBrk="1" fontAlgn="auto" latinLnBrk="0" hangingPunct="1">
              <a:lnSpc>
                <a:spcPct val="90000"/>
              </a:lnSpc>
              <a:spcBef>
                <a:spcPts val="900"/>
              </a:spcBef>
              <a:spcAft>
                <a:spcPts val="0"/>
              </a:spcAft>
              <a:buClrTx/>
              <a:buSzTx/>
              <a:buFont typeface="Arial" panose="020B0604020202020204" pitchFamily="34" charset="0"/>
              <a:buNone/>
              <a:tabLst/>
              <a:defRPr sz="1500"/>
            </a:lvl1pPr>
          </a:lstStyle>
          <a:p>
            <a:r>
              <a:rPr lang="en-US" noProof="0" dirty="0"/>
              <a:t>Click the picture icon to insert an image. Please note, the image will crop to the outline to the grey box.</a:t>
            </a:r>
          </a:p>
        </p:txBody>
      </p:sp>
      <p:sp>
        <p:nvSpPr>
          <p:cNvPr id="2" name="Title 1"/>
          <p:cNvSpPr>
            <a:spLocks noGrp="1"/>
          </p:cNvSpPr>
          <p:nvPr>
            <p:ph type="title"/>
          </p:nvPr>
        </p:nvSpPr>
        <p:spPr bwMode="gray"/>
        <p:txBody>
          <a:bodyPr/>
          <a:lstStyle/>
          <a:p>
            <a:r>
              <a:rPr lang="en-US" noProof="0"/>
              <a:t>Click to edit Master title style</a:t>
            </a:r>
            <a:endParaRPr lang="en-US" noProof="0" dirty="0"/>
          </a:p>
        </p:txBody>
      </p:sp>
    </p:spTree>
    <p:extLst>
      <p:ext uri="{BB962C8B-B14F-4D97-AF65-F5344CB8AC3E}">
        <p14:creationId xmlns:p14="http://schemas.microsoft.com/office/powerpoint/2010/main" val="1883569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Colou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315944" y="2340587"/>
            <a:ext cx="8496000" cy="1404000"/>
          </a:xfrm>
        </p:spPr>
        <p:txBody>
          <a:bodyPr anchor="ctr" anchorCtr="0"/>
          <a:lstStyle>
            <a:lvl1pPr algn="l">
              <a:lnSpc>
                <a:spcPct val="85000"/>
              </a:lnSpc>
              <a:defRPr sz="4400" baseline="0">
                <a:solidFill>
                  <a:schemeClr val="bg1"/>
                </a:solidFill>
              </a:defRPr>
            </a:lvl1pPr>
          </a:lstStyle>
          <a:p>
            <a:r>
              <a:rPr lang="en-US" noProof="0" dirty="0"/>
              <a:t>&lt;Click to insert Presentation Title – Always Left Justified&gt;</a:t>
            </a:r>
          </a:p>
        </p:txBody>
      </p:sp>
      <p:sp>
        <p:nvSpPr>
          <p:cNvPr id="3" name="Subtitle 2"/>
          <p:cNvSpPr>
            <a:spLocks noGrp="1"/>
          </p:cNvSpPr>
          <p:nvPr>
            <p:ph type="subTitle" idx="1" hasCustomPrompt="1"/>
          </p:nvPr>
        </p:nvSpPr>
        <p:spPr bwMode="gray">
          <a:xfrm>
            <a:off x="316762" y="3925707"/>
            <a:ext cx="8496000" cy="720000"/>
          </a:xfrm>
        </p:spPr>
        <p:txBody>
          <a:bodyPr anchor="t" anchorCtr="0"/>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&lt;Click to insert Presentation Subtitle&gt;</a:t>
            </a:r>
          </a:p>
        </p:txBody>
      </p:sp>
      <p:sp>
        <p:nvSpPr>
          <p:cNvPr id="4" name="Date Placeholder 3"/>
          <p:cNvSpPr>
            <a:spLocks noGrp="1"/>
          </p:cNvSpPr>
          <p:nvPr>
            <p:ph type="dt" sz="half" idx="10"/>
          </p:nvPr>
        </p:nvSpPr>
        <p:spPr bwMode="gray">
          <a:xfrm>
            <a:off x="316762" y="6393255"/>
            <a:ext cx="4176000" cy="216000"/>
          </a:xfrm>
        </p:spPr>
        <p:txBody>
          <a:bodyPr>
            <a:noAutofit/>
          </a:bodyPr>
          <a:lstStyle>
            <a:lvl1pPr algn="l">
              <a:defRPr sz="1400">
                <a:solidFill>
                  <a:schemeClr val="bg1"/>
                </a:solidFill>
              </a:defRPr>
            </a:lvl1pPr>
          </a:lstStyle>
          <a:p>
            <a:r>
              <a:rPr lang="en-US" dirty="0"/>
              <a:t>&lt;Insert date using Insert | Header &amp; Footer&gt;</a:t>
            </a:r>
          </a:p>
        </p:txBody>
      </p:sp>
      <p:cxnSp>
        <p:nvCxnSpPr>
          <p:cNvPr id="7" name="Straight Connector 6"/>
          <p:cNvCxnSpPr/>
          <p:nvPr userDrawn="1"/>
        </p:nvCxnSpPr>
        <p:spPr bwMode="gray">
          <a:xfrm>
            <a:off x="316763" y="2210317"/>
            <a:ext cx="8496000" cy="0"/>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gray">
          <a:xfrm>
            <a:off x="328160" y="299623"/>
            <a:ext cx="8496000" cy="0"/>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
        <p:nvSpPr>
          <p:cNvPr id="5" name="Rectangle 4"/>
          <p:cNvSpPr/>
          <p:nvPr userDrawn="1"/>
        </p:nvSpPr>
        <p:spPr bwMode="gray">
          <a:xfrm>
            <a:off x="-2394534" y="2139248"/>
            <a:ext cx="2160000" cy="1934630"/>
          </a:xfrm>
          <a:prstGeom prst="rect">
            <a:avLst/>
          </a:prstGeom>
          <a:solidFill>
            <a:schemeClr val="bg2"/>
          </a:solidFill>
        </p:spPr>
        <p:txBody>
          <a:bodyPr wrap="square" lIns="135000" tIns="135000" rIns="135000" bIns="135000">
            <a:spAutoFit/>
          </a:bodyPr>
          <a:lstStyle/>
          <a:p>
            <a:r>
              <a:rPr lang="en-US" sz="1200" noProof="0" dirty="0">
                <a:latin typeface="Times New Roman" panose="02020603050405020304" pitchFamily="18" charset="0"/>
                <a:cs typeface="Times New Roman" panose="02020603050405020304" pitchFamily="18" charset="0"/>
              </a:rPr>
              <a:t>To change the background color on</a:t>
            </a:r>
            <a:r>
              <a:rPr lang="en-US" sz="1200" baseline="0" noProof="0" dirty="0">
                <a:latin typeface="Times New Roman" panose="02020603050405020304" pitchFamily="18" charset="0"/>
                <a:cs typeface="Times New Roman" panose="02020603050405020304" pitchFamily="18" charset="0"/>
              </a:rPr>
              <a:t> this slide</a:t>
            </a:r>
            <a:r>
              <a:rPr lang="en-US" sz="1200" noProof="0" dirty="0">
                <a:latin typeface="Times New Roman" panose="02020603050405020304" pitchFamily="18" charset="0"/>
                <a:cs typeface="Times New Roman" panose="02020603050405020304" pitchFamily="18" charset="0"/>
              </a:rPr>
              <a:t>, do the following:</a:t>
            </a:r>
          </a:p>
          <a:p>
            <a:pPr marL="214313" indent="-214313">
              <a:buClr>
                <a:schemeClr val="tx1"/>
              </a:buClr>
              <a:buFont typeface="Lato Light" pitchFamily="34" charset="0"/>
              <a:buChar char="•"/>
            </a:pPr>
            <a:r>
              <a:rPr lang="en-US" sz="1200" noProof="0" dirty="0">
                <a:latin typeface="Times New Roman" panose="02020603050405020304" pitchFamily="18" charset="0"/>
                <a:cs typeface="Times New Roman" panose="02020603050405020304" pitchFamily="18" charset="0"/>
              </a:rPr>
              <a:t>Right-click the slide, then click Format Background &gt; Solid fill</a:t>
            </a:r>
          </a:p>
          <a:p>
            <a:pPr marL="214313" indent="-214313">
              <a:buClr>
                <a:schemeClr val="tx1"/>
              </a:buClr>
              <a:buFont typeface="Lato Light" pitchFamily="34" charset="0"/>
              <a:buChar char="•"/>
            </a:pPr>
            <a:r>
              <a:rPr lang="en-US" sz="1200" noProof="0" dirty="0">
                <a:latin typeface="Times New Roman" panose="02020603050405020304" pitchFamily="18" charset="0"/>
                <a:cs typeface="Times New Roman" panose="02020603050405020304" pitchFamily="18" charset="0"/>
              </a:rPr>
              <a:t>Select Color, and then choose the preferred</a:t>
            </a:r>
            <a:r>
              <a:rPr lang="en-US" sz="1200" baseline="0" noProof="0" dirty="0">
                <a:latin typeface="Times New Roman" panose="02020603050405020304" pitchFamily="18" charset="0"/>
                <a:cs typeface="Times New Roman" panose="02020603050405020304" pitchFamily="18" charset="0"/>
              </a:rPr>
              <a:t> </a:t>
            </a:r>
            <a:r>
              <a:rPr lang="en-US" sz="1200" noProof="0" dirty="0">
                <a:latin typeface="Times New Roman" panose="02020603050405020304" pitchFamily="18" charset="0"/>
                <a:cs typeface="Times New Roman" panose="02020603050405020304" pitchFamily="18" charset="0"/>
              </a:rPr>
              <a:t>color from the top row only</a:t>
            </a:r>
          </a:p>
        </p:txBody>
      </p:sp>
      <p:grpSp>
        <p:nvGrpSpPr>
          <p:cNvPr id="12" name="Group 11"/>
          <p:cNvGrpSpPr/>
          <p:nvPr userDrawn="1"/>
        </p:nvGrpSpPr>
        <p:grpSpPr bwMode="gray">
          <a:xfrm>
            <a:off x="333054" y="728700"/>
            <a:ext cx="1051054" cy="1042838"/>
            <a:chOff x="238125" y="349250"/>
            <a:chExt cx="2843213" cy="2820988"/>
          </a:xfrm>
          <a:solidFill>
            <a:schemeClr val="bg1"/>
          </a:solidFill>
        </p:grpSpPr>
        <p:sp>
          <p:nvSpPr>
            <p:cNvPr id="13" name="Freeform 12"/>
            <p:cNvSpPr>
              <a:spLocks/>
            </p:cNvSpPr>
            <p:nvPr userDrawn="1"/>
          </p:nvSpPr>
          <p:spPr bwMode="gray">
            <a:xfrm>
              <a:off x="238125" y="1874838"/>
              <a:ext cx="2843213" cy="1295400"/>
            </a:xfrm>
            <a:custGeom>
              <a:avLst/>
              <a:gdLst>
                <a:gd name="T0" fmla="*/ 940 w 956"/>
                <a:gd name="T1" fmla="*/ 0 h 440"/>
                <a:gd name="T2" fmla="*/ 398 w 956"/>
                <a:gd name="T3" fmla="*/ 9 h 440"/>
                <a:gd name="T4" fmla="*/ 263 w 956"/>
                <a:gd name="T5" fmla="*/ 291 h 440"/>
                <a:gd name="T6" fmla="*/ 119 w 956"/>
                <a:gd name="T7" fmla="*/ 9 h 440"/>
                <a:gd name="T8" fmla="*/ 0 w 956"/>
                <a:gd name="T9" fmla="*/ 0 h 440"/>
                <a:gd name="T10" fmla="*/ 43 w 956"/>
                <a:gd name="T11" fmla="*/ 22 h 440"/>
                <a:gd name="T12" fmla="*/ 71 w 956"/>
                <a:gd name="T13" fmla="*/ 366 h 440"/>
                <a:gd name="T14" fmla="*/ 50 w 956"/>
                <a:gd name="T15" fmla="*/ 415 h 440"/>
                <a:gd name="T16" fmla="*/ 0 w 956"/>
                <a:gd name="T17" fmla="*/ 432 h 440"/>
                <a:gd name="T18" fmla="*/ 158 w 956"/>
                <a:gd name="T19" fmla="*/ 440 h 440"/>
                <a:gd name="T20" fmla="*/ 130 w 956"/>
                <a:gd name="T21" fmla="*/ 427 h 440"/>
                <a:gd name="T22" fmla="*/ 92 w 956"/>
                <a:gd name="T23" fmla="*/ 394 h 440"/>
                <a:gd name="T24" fmla="*/ 87 w 956"/>
                <a:gd name="T25" fmla="*/ 88 h 440"/>
                <a:gd name="T26" fmla="*/ 232 w 956"/>
                <a:gd name="T27" fmla="*/ 396 h 440"/>
                <a:gd name="T28" fmla="*/ 371 w 956"/>
                <a:gd name="T29" fmla="*/ 366 h 440"/>
                <a:gd name="T30" fmla="*/ 351 w 956"/>
                <a:gd name="T31" fmla="*/ 415 h 440"/>
                <a:gd name="T32" fmla="*/ 300 w 956"/>
                <a:gd name="T33" fmla="*/ 432 h 440"/>
                <a:gd name="T34" fmla="*/ 638 w 956"/>
                <a:gd name="T35" fmla="*/ 440 h 440"/>
                <a:gd name="T36" fmla="*/ 650 w 956"/>
                <a:gd name="T37" fmla="*/ 301 h 440"/>
                <a:gd name="T38" fmla="*/ 594 w 956"/>
                <a:gd name="T39" fmla="*/ 389 h 440"/>
                <a:gd name="T40" fmla="*/ 499 w 956"/>
                <a:gd name="T41" fmla="*/ 427 h 440"/>
                <a:gd name="T42" fmla="*/ 447 w 956"/>
                <a:gd name="T43" fmla="*/ 224 h 440"/>
                <a:gd name="T44" fmla="*/ 566 w 956"/>
                <a:gd name="T45" fmla="*/ 323 h 440"/>
                <a:gd name="T46" fmla="*/ 548 w 956"/>
                <a:gd name="T47" fmla="*/ 112 h 440"/>
                <a:gd name="T48" fmla="*/ 536 w 956"/>
                <a:gd name="T49" fmla="*/ 156 h 440"/>
                <a:gd name="T50" fmla="*/ 490 w 956"/>
                <a:gd name="T51" fmla="*/ 206 h 440"/>
                <a:gd name="T52" fmla="*/ 447 w 956"/>
                <a:gd name="T53" fmla="*/ 14 h 440"/>
                <a:gd name="T54" fmla="*/ 532 w 956"/>
                <a:gd name="T55" fmla="*/ 23 h 440"/>
                <a:gd name="T56" fmla="*/ 593 w 956"/>
                <a:gd name="T57" fmla="*/ 89 h 440"/>
                <a:gd name="T58" fmla="*/ 612 w 956"/>
                <a:gd name="T59" fmla="*/ 139 h 440"/>
                <a:gd name="T60" fmla="*/ 647 w 956"/>
                <a:gd name="T61" fmla="*/ 49 h 440"/>
                <a:gd name="T62" fmla="*/ 732 w 956"/>
                <a:gd name="T63" fmla="*/ 14 h 440"/>
                <a:gd name="T64" fmla="*/ 878 w 956"/>
                <a:gd name="T65" fmla="*/ 440 h 440"/>
                <a:gd name="T66" fmla="*/ 850 w 956"/>
                <a:gd name="T67" fmla="*/ 427 h 440"/>
                <a:gd name="T68" fmla="*/ 813 w 956"/>
                <a:gd name="T69" fmla="*/ 394 h 440"/>
                <a:gd name="T70" fmla="*/ 807 w 956"/>
                <a:gd name="T71" fmla="*/ 9 h 440"/>
                <a:gd name="T72" fmla="*/ 897 w 956"/>
                <a:gd name="T73" fmla="*/ 54 h 440"/>
                <a:gd name="T74" fmla="*/ 950 w 956"/>
                <a:gd name="T75" fmla="*/ 139 h 440"/>
                <a:gd name="T76" fmla="*/ 940 w 956"/>
                <a:gd name="T77" fmla="*/ 0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56" h="440">
                  <a:moveTo>
                    <a:pt x="940" y="0"/>
                  </a:moveTo>
                  <a:lnTo>
                    <a:pt x="940" y="0"/>
                  </a:lnTo>
                  <a:lnTo>
                    <a:pt x="439" y="0"/>
                  </a:lnTo>
                  <a:cubicBezTo>
                    <a:pt x="425" y="0"/>
                    <a:pt x="411" y="3"/>
                    <a:pt x="398" y="9"/>
                  </a:cubicBezTo>
                  <a:cubicBezTo>
                    <a:pt x="385" y="15"/>
                    <a:pt x="376" y="25"/>
                    <a:pt x="370" y="38"/>
                  </a:cubicBezTo>
                  <a:lnTo>
                    <a:pt x="263" y="291"/>
                  </a:lnTo>
                  <a:lnTo>
                    <a:pt x="150" y="43"/>
                  </a:lnTo>
                  <a:cubicBezTo>
                    <a:pt x="142" y="26"/>
                    <a:pt x="132" y="15"/>
                    <a:pt x="119" y="9"/>
                  </a:cubicBezTo>
                  <a:cubicBezTo>
                    <a:pt x="107" y="3"/>
                    <a:pt x="91" y="0"/>
                    <a:pt x="73" y="0"/>
                  </a:cubicBezTo>
                  <a:lnTo>
                    <a:pt x="0" y="0"/>
                  </a:lnTo>
                  <a:lnTo>
                    <a:pt x="0" y="9"/>
                  </a:lnTo>
                  <a:cubicBezTo>
                    <a:pt x="16" y="9"/>
                    <a:pt x="31" y="13"/>
                    <a:pt x="43" y="22"/>
                  </a:cubicBezTo>
                  <a:cubicBezTo>
                    <a:pt x="56" y="30"/>
                    <a:pt x="65" y="41"/>
                    <a:pt x="71" y="55"/>
                  </a:cubicBezTo>
                  <a:lnTo>
                    <a:pt x="71" y="366"/>
                  </a:lnTo>
                  <a:cubicBezTo>
                    <a:pt x="71" y="376"/>
                    <a:pt x="69" y="386"/>
                    <a:pt x="65" y="394"/>
                  </a:cubicBezTo>
                  <a:cubicBezTo>
                    <a:pt x="62" y="402"/>
                    <a:pt x="57" y="409"/>
                    <a:pt x="50" y="415"/>
                  </a:cubicBezTo>
                  <a:cubicBezTo>
                    <a:pt x="44" y="420"/>
                    <a:pt x="36" y="424"/>
                    <a:pt x="27" y="427"/>
                  </a:cubicBezTo>
                  <a:cubicBezTo>
                    <a:pt x="19" y="430"/>
                    <a:pt x="9" y="432"/>
                    <a:pt x="0" y="432"/>
                  </a:cubicBezTo>
                  <a:lnTo>
                    <a:pt x="0" y="440"/>
                  </a:lnTo>
                  <a:lnTo>
                    <a:pt x="158" y="440"/>
                  </a:lnTo>
                  <a:lnTo>
                    <a:pt x="158" y="432"/>
                  </a:lnTo>
                  <a:cubicBezTo>
                    <a:pt x="148" y="432"/>
                    <a:pt x="139" y="430"/>
                    <a:pt x="130" y="427"/>
                  </a:cubicBezTo>
                  <a:cubicBezTo>
                    <a:pt x="121" y="424"/>
                    <a:pt x="114" y="420"/>
                    <a:pt x="107" y="415"/>
                  </a:cubicBezTo>
                  <a:cubicBezTo>
                    <a:pt x="101" y="409"/>
                    <a:pt x="96" y="402"/>
                    <a:pt x="92" y="394"/>
                  </a:cubicBezTo>
                  <a:cubicBezTo>
                    <a:pt x="88" y="386"/>
                    <a:pt x="87" y="376"/>
                    <a:pt x="87" y="366"/>
                  </a:cubicBezTo>
                  <a:lnTo>
                    <a:pt x="87" y="88"/>
                  </a:lnTo>
                  <a:lnTo>
                    <a:pt x="227" y="396"/>
                  </a:lnTo>
                  <a:lnTo>
                    <a:pt x="232" y="396"/>
                  </a:lnTo>
                  <a:lnTo>
                    <a:pt x="371" y="71"/>
                  </a:lnTo>
                  <a:lnTo>
                    <a:pt x="371" y="366"/>
                  </a:lnTo>
                  <a:cubicBezTo>
                    <a:pt x="371" y="376"/>
                    <a:pt x="370" y="386"/>
                    <a:pt x="366" y="394"/>
                  </a:cubicBezTo>
                  <a:cubicBezTo>
                    <a:pt x="362" y="402"/>
                    <a:pt x="357" y="409"/>
                    <a:pt x="351" y="415"/>
                  </a:cubicBezTo>
                  <a:cubicBezTo>
                    <a:pt x="344" y="420"/>
                    <a:pt x="337" y="424"/>
                    <a:pt x="328" y="427"/>
                  </a:cubicBezTo>
                  <a:cubicBezTo>
                    <a:pt x="319" y="430"/>
                    <a:pt x="310" y="432"/>
                    <a:pt x="300" y="432"/>
                  </a:cubicBezTo>
                  <a:lnTo>
                    <a:pt x="300" y="440"/>
                  </a:lnTo>
                  <a:lnTo>
                    <a:pt x="638" y="440"/>
                  </a:lnTo>
                  <a:lnTo>
                    <a:pt x="657" y="301"/>
                  </a:lnTo>
                  <a:lnTo>
                    <a:pt x="650" y="301"/>
                  </a:lnTo>
                  <a:cubicBezTo>
                    <a:pt x="645" y="318"/>
                    <a:pt x="637" y="333"/>
                    <a:pt x="627" y="348"/>
                  </a:cubicBezTo>
                  <a:cubicBezTo>
                    <a:pt x="618" y="363"/>
                    <a:pt x="607" y="377"/>
                    <a:pt x="594" y="389"/>
                  </a:cubicBezTo>
                  <a:cubicBezTo>
                    <a:pt x="582" y="400"/>
                    <a:pt x="567" y="410"/>
                    <a:pt x="551" y="417"/>
                  </a:cubicBezTo>
                  <a:cubicBezTo>
                    <a:pt x="536" y="424"/>
                    <a:pt x="518" y="427"/>
                    <a:pt x="499" y="427"/>
                  </a:cubicBezTo>
                  <a:lnTo>
                    <a:pt x="447" y="427"/>
                  </a:lnTo>
                  <a:lnTo>
                    <a:pt x="447" y="224"/>
                  </a:lnTo>
                  <a:cubicBezTo>
                    <a:pt x="482" y="224"/>
                    <a:pt x="509" y="232"/>
                    <a:pt x="528" y="249"/>
                  </a:cubicBezTo>
                  <a:cubicBezTo>
                    <a:pt x="546" y="265"/>
                    <a:pt x="559" y="290"/>
                    <a:pt x="566" y="323"/>
                  </a:cubicBezTo>
                  <a:lnTo>
                    <a:pt x="573" y="323"/>
                  </a:lnTo>
                  <a:lnTo>
                    <a:pt x="548" y="112"/>
                  </a:lnTo>
                  <a:lnTo>
                    <a:pt x="541" y="112"/>
                  </a:lnTo>
                  <a:cubicBezTo>
                    <a:pt x="541" y="129"/>
                    <a:pt x="539" y="144"/>
                    <a:pt x="536" y="156"/>
                  </a:cubicBezTo>
                  <a:cubicBezTo>
                    <a:pt x="532" y="169"/>
                    <a:pt x="527" y="179"/>
                    <a:pt x="519" y="187"/>
                  </a:cubicBezTo>
                  <a:cubicBezTo>
                    <a:pt x="512" y="196"/>
                    <a:pt x="502" y="202"/>
                    <a:pt x="490" y="206"/>
                  </a:cubicBezTo>
                  <a:cubicBezTo>
                    <a:pt x="479" y="210"/>
                    <a:pt x="464" y="212"/>
                    <a:pt x="447" y="212"/>
                  </a:cubicBezTo>
                  <a:lnTo>
                    <a:pt x="447" y="14"/>
                  </a:lnTo>
                  <a:lnTo>
                    <a:pt x="480" y="14"/>
                  </a:lnTo>
                  <a:cubicBezTo>
                    <a:pt x="500" y="14"/>
                    <a:pt x="518" y="17"/>
                    <a:pt x="532" y="23"/>
                  </a:cubicBezTo>
                  <a:cubicBezTo>
                    <a:pt x="547" y="29"/>
                    <a:pt x="559" y="38"/>
                    <a:pt x="569" y="49"/>
                  </a:cubicBezTo>
                  <a:cubicBezTo>
                    <a:pt x="579" y="60"/>
                    <a:pt x="587" y="73"/>
                    <a:pt x="593" y="89"/>
                  </a:cubicBezTo>
                  <a:cubicBezTo>
                    <a:pt x="598" y="104"/>
                    <a:pt x="603" y="121"/>
                    <a:pt x="605" y="139"/>
                  </a:cubicBezTo>
                  <a:lnTo>
                    <a:pt x="612" y="139"/>
                  </a:lnTo>
                  <a:cubicBezTo>
                    <a:pt x="615" y="121"/>
                    <a:pt x="619" y="104"/>
                    <a:pt x="624" y="88"/>
                  </a:cubicBezTo>
                  <a:cubicBezTo>
                    <a:pt x="630" y="73"/>
                    <a:pt x="638" y="60"/>
                    <a:pt x="647" y="49"/>
                  </a:cubicBezTo>
                  <a:cubicBezTo>
                    <a:pt x="657" y="38"/>
                    <a:pt x="668" y="29"/>
                    <a:pt x="682" y="23"/>
                  </a:cubicBezTo>
                  <a:cubicBezTo>
                    <a:pt x="696" y="17"/>
                    <a:pt x="712" y="14"/>
                    <a:pt x="732" y="14"/>
                  </a:cubicBezTo>
                  <a:lnTo>
                    <a:pt x="732" y="440"/>
                  </a:lnTo>
                  <a:lnTo>
                    <a:pt x="878" y="440"/>
                  </a:lnTo>
                  <a:lnTo>
                    <a:pt x="878" y="432"/>
                  </a:lnTo>
                  <a:cubicBezTo>
                    <a:pt x="868" y="432"/>
                    <a:pt x="859" y="430"/>
                    <a:pt x="850" y="427"/>
                  </a:cubicBezTo>
                  <a:cubicBezTo>
                    <a:pt x="842" y="424"/>
                    <a:pt x="834" y="420"/>
                    <a:pt x="828" y="415"/>
                  </a:cubicBezTo>
                  <a:cubicBezTo>
                    <a:pt x="821" y="409"/>
                    <a:pt x="816" y="402"/>
                    <a:pt x="813" y="394"/>
                  </a:cubicBezTo>
                  <a:cubicBezTo>
                    <a:pt x="809" y="386"/>
                    <a:pt x="807" y="377"/>
                    <a:pt x="807" y="366"/>
                  </a:cubicBezTo>
                  <a:lnTo>
                    <a:pt x="807" y="9"/>
                  </a:lnTo>
                  <a:cubicBezTo>
                    <a:pt x="824" y="9"/>
                    <a:pt x="841" y="13"/>
                    <a:pt x="856" y="22"/>
                  </a:cubicBezTo>
                  <a:cubicBezTo>
                    <a:pt x="871" y="30"/>
                    <a:pt x="884" y="41"/>
                    <a:pt x="897" y="54"/>
                  </a:cubicBezTo>
                  <a:cubicBezTo>
                    <a:pt x="909" y="67"/>
                    <a:pt x="920" y="81"/>
                    <a:pt x="929" y="96"/>
                  </a:cubicBezTo>
                  <a:cubicBezTo>
                    <a:pt x="938" y="112"/>
                    <a:pt x="945" y="126"/>
                    <a:pt x="950" y="139"/>
                  </a:cubicBezTo>
                  <a:lnTo>
                    <a:pt x="956" y="139"/>
                  </a:lnTo>
                  <a:lnTo>
                    <a:pt x="9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p>
          </p:txBody>
        </p:sp>
        <p:sp>
          <p:nvSpPr>
            <p:cNvPr id="14" name="Freeform 13"/>
            <p:cNvSpPr>
              <a:spLocks/>
            </p:cNvSpPr>
            <p:nvPr userDrawn="1"/>
          </p:nvSpPr>
          <p:spPr bwMode="gray">
            <a:xfrm>
              <a:off x="309563" y="349250"/>
              <a:ext cx="2697163" cy="1292225"/>
            </a:xfrm>
            <a:custGeom>
              <a:avLst/>
              <a:gdLst>
                <a:gd name="T0" fmla="*/ 901 w 907"/>
                <a:gd name="T1" fmla="*/ 300 h 439"/>
                <a:gd name="T2" fmla="*/ 845 w 907"/>
                <a:gd name="T3" fmla="*/ 387 h 439"/>
                <a:gd name="T4" fmla="*/ 750 w 907"/>
                <a:gd name="T5" fmla="*/ 425 h 439"/>
                <a:gd name="T6" fmla="*/ 679 w 907"/>
                <a:gd name="T7" fmla="*/ 222 h 439"/>
                <a:gd name="T8" fmla="*/ 765 w 907"/>
                <a:gd name="T9" fmla="*/ 247 h 439"/>
                <a:gd name="T10" fmla="*/ 811 w 907"/>
                <a:gd name="T11" fmla="*/ 322 h 439"/>
                <a:gd name="T12" fmla="*/ 790 w 907"/>
                <a:gd name="T13" fmla="*/ 110 h 439"/>
                <a:gd name="T14" fmla="*/ 758 w 907"/>
                <a:gd name="T15" fmla="*/ 187 h 439"/>
                <a:gd name="T16" fmla="*/ 679 w 907"/>
                <a:gd name="T17" fmla="*/ 12 h 439"/>
                <a:gd name="T18" fmla="*/ 784 w 907"/>
                <a:gd name="T19" fmla="*/ 22 h 439"/>
                <a:gd name="T20" fmla="*/ 860 w 907"/>
                <a:gd name="T21" fmla="*/ 91 h 439"/>
                <a:gd name="T22" fmla="*/ 889 w 907"/>
                <a:gd name="T23" fmla="*/ 138 h 439"/>
                <a:gd name="T24" fmla="*/ 545 w 907"/>
                <a:gd name="T25" fmla="*/ 0 h 439"/>
                <a:gd name="T26" fmla="*/ 589 w 907"/>
                <a:gd name="T27" fmla="*/ 22 h 439"/>
                <a:gd name="T28" fmla="*/ 604 w 907"/>
                <a:gd name="T29" fmla="*/ 210 h 439"/>
                <a:gd name="T30" fmla="*/ 441 w 907"/>
                <a:gd name="T31" fmla="*/ 66 h 439"/>
                <a:gd name="T32" fmla="*/ 501 w 907"/>
                <a:gd name="T33" fmla="*/ 0 h 439"/>
                <a:gd name="T34" fmla="*/ 0 w 907"/>
                <a:gd name="T35" fmla="*/ 138 h 439"/>
                <a:gd name="T36" fmla="*/ 29 w 907"/>
                <a:gd name="T37" fmla="*/ 95 h 439"/>
                <a:gd name="T38" fmla="*/ 108 w 907"/>
                <a:gd name="T39" fmla="*/ 20 h 439"/>
                <a:gd name="T40" fmla="*/ 155 w 907"/>
                <a:gd name="T41" fmla="*/ 364 h 439"/>
                <a:gd name="T42" fmla="*/ 134 w 907"/>
                <a:gd name="T43" fmla="*/ 413 h 439"/>
                <a:gd name="T44" fmla="*/ 84 w 907"/>
                <a:gd name="T45" fmla="*/ 430 h 439"/>
                <a:gd name="T46" fmla="*/ 230 w 907"/>
                <a:gd name="T47" fmla="*/ 439 h 439"/>
                <a:gd name="T48" fmla="*/ 286 w 907"/>
                <a:gd name="T49" fmla="*/ 14 h 439"/>
                <a:gd name="T50" fmla="*/ 356 w 907"/>
                <a:gd name="T51" fmla="*/ 73 h 439"/>
                <a:gd name="T52" fmla="*/ 366 w 907"/>
                <a:gd name="T53" fmla="*/ 364 h 439"/>
                <a:gd name="T54" fmla="*/ 345 w 907"/>
                <a:gd name="T55" fmla="*/ 413 h 439"/>
                <a:gd name="T56" fmla="*/ 295 w 907"/>
                <a:gd name="T57" fmla="*/ 430 h 439"/>
                <a:gd name="T58" fmla="*/ 501 w 907"/>
                <a:gd name="T59" fmla="*/ 439 h 439"/>
                <a:gd name="T60" fmla="*/ 456 w 907"/>
                <a:gd name="T61" fmla="*/ 416 h 439"/>
                <a:gd name="T62" fmla="*/ 441 w 907"/>
                <a:gd name="T63" fmla="*/ 223 h 439"/>
                <a:gd name="T64" fmla="*/ 604 w 907"/>
                <a:gd name="T65" fmla="*/ 371 h 439"/>
                <a:gd name="T66" fmla="*/ 545 w 907"/>
                <a:gd name="T67" fmla="*/ 430 h 439"/>
                <a:gd name="T68" fmla="*/ 888 w 907"/>
                <a:gd name="T69" fmla="*/ 439 h 439"/>
                <a:gd name="T70" fmla="*/ 901 w 907"/>
                <a:gd name="T71" fmla="*/ 30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7" h="439">
                  <a:moveTo>
                    <a:pt x="901" y="300"/>
                  </a:moveTo>
                  <a:lnTo>
                    <a:pt x="901" y="300"/>
                  </a:lnTo>
                  <a:cubicBezTo>
                    <a:pt x="895" y="316"/>
                    <a:pt x="887" y="331"/>
                    <a:pt x="878" y="346"/>
                  </a:cubicBezTo>
                  <a:cubicBezTo>
                    <a:pt x="868" y="362"/>
                    <a:pt x="857" y="375"/>
                    <a:pt x="845" y="387"/>
                  </a:cubicBezTo>
                  <a:cubicBezTo>
                    <a:pt x="832" y="398"/>
                    <a:pt x="818" y="408"/>
                    <a:pt x="802" y="415"/>
                  </a:cubicBezTo>
                  <a:cubicBezTo>
                    <a:pt x="786" y="422"/>
                    <a:pt x="769" y="425"/>
                    <a:pt x="750" y="425"/>
                  </a:cubicBezTo>
                  <a:lnTo>
                    <a:pt x="679" y="425"/>
                  </a:lnTo>
                  <a:lnTo>
                    <a:pt x="679" y="222"/>
                  </a:lnTo>
                  <a:cubicBezTo>
                    <a:pt x="696" y="222"/>
                    <a:pt x="712" y="224"/>
                    <a:pt x="726" y="228"/>
                  </a:cubicBezTo>
                  <a:cubicBezTo>
                    <a:pt x="741" y="232"/>
                    <a:pt x="754" y="239"/>
                    <a:pt x="765" y="247"/>
                  </a:cubicBezTo>
                  <a:cubicBezTo>
                    <a:pt x="776" y="255"/>
                    <a:pt x="786" y="265"/>
                    <a:pt x="794" y="278"/>
                  </a:cubicBezTo>
                  <a:cubicBezTo>
                    <a:pt x="802" y="290"/>
                    <a:pt x="807" y="305"/>
                    <a:pt x="811" y="322"/>
                  </a:cubicBezTo>
                  <a:lnTo>
                    <a:pt x="818" y="322"/>
                  </a:lnTo>
                  <a:lnTo>
                    <a:pt x="790" y="110"/>
                  </a:lnTo>
                  <a:lnTo>
                    <a:pt x="783" y="110"/>
                  </a:lnTo>
                  <a:cubicBezTo>
                    <a:pt x="783" y="146"/>
                    <a:pt x="775" y="172"/>
                    <a:pt x="758" y="187"/>
                  </a:cubicBezTo>
                  <a:cubicBezTo>
                    <a:pt x="741" y="202"/>
                    <a:pt x="715" y="210"/>
                    <a:pt x="679" y="210"/>
                  </a:cubicBezTo>
                  <a:lnTo>
                    <a:pt x="679" y="12"/>
                  </a:lnTo>
                  <a:lnTo>
                    <a:pt x="732" y="12"/>
                  </a:lnTo>
                  <a:cubicBezTo>
                    <a:pt x="751" y="12"/>
                    <a:pt x="768" y="15"/>
                    <a:pt x="784" y="22"/>
                  </a:cubicBezTo>
                  <a:cubicBezTo>
                    <a:pt x="800" y="29"/>
                    <a:pt x="814" y="39"/>
                    <a:pt x="827" y="50"/>
                  </a:cubicBezTo>
                  <a:cubicBezTo>
                    <a:pt x="840" y="62"/>
                    <a:pt x="851" y="76"/>
                    <a:pt x="860" y="91"/>
                  </a:cubicBezTo>
                  <a:cubicBezTo>
                    <a:pt x="870" y="106"/>
                    <a:pt x="877" y="121"/>
                    <a:pt x="883" y="138"/>
                  </a:cubicBezTo>
                  <a:lnTo>
                    <a:pt x="889" y="138"/>
                  </a:lnTo>
                  <a:lnTo>
                    <a:pt x="871" y="0"/>
                  </a:lnTo>
                  <a:lnTo>
                    <a:pt x="545" y="0"/>
                  </a:lnTo>
                  <a:lnTo>
                    <a:pt x="545" y="7"/>
                  </a:lnTo>
                  <a:cubicBezTo>
                    <a:pt x="564" y="7"/>
                    <a:pt x="579" y="12"/>
                    <a:pt x="589" y="22"/>
                  </a:cubicBezTo>
                  <a:cubicBezTo>
                    <a:pt x="599" y="32"/>
                    <a:pt x="604" y="46"/>
                    <a:pt x="604" y="66"/>
                  </a:cubicBezTo>
                  <a:lnTo>
                    <a:pt x="604" y="210"/>
                  </a:lnTo>
                  <a:lnTo>
                    <a:pt x="441" y="210"/>
                  </a:lnTo>
                  <a:lnTo>
                    <a:pt x="441" y="66"/>
                  </a:lnTo>
                  <a:cubicBezTo>
                    <a:pt x="441" y="27"/>
                    <a:pt x="461" y="7"/>
                    <a:pt x="501" y="7"/>
                  </a:cubicBezTo>
                  <a:lnTo>
                    <a:pt x="501" y="0"/>
                  </a:lnTo>
                  <a:lnTo>
                    <a:pt x="19" y="0"/>
                  </a:lnTo>
                  <a:lnTo>
                    <a:pt x="0" y="138"/>
                  </a:lnTo>
                  <a:lnTo>
                    <a:pt x="7" y="138"/>
                  </a:lnTo>
                  <a:cubicBezTo>
                    <a:pt x="12" y="124"/>
                    <a:pt x="19" y="110"/>
                    <a:pt x="29" y="95"/>
                  </a:cubicBezTo>
                  <a:cubicBezTo>
                    <a:pt x="39" y="80"/>
                    <a:pt x="51" y="66"/>
                    <a:pt x="64" y="53"/>
                  </a:cubicBezTo>
                  <a:cubicBezTo>
                    <a:pt x="77" y="40"/>
                    <a:pt x="92" y="29"/>
                    <a:pt x="108" y="20"/>
                  </a:cubicBezTo>
                  <a:cubicBezTo>
                    <a:pt x="123" y="12"/>
                    <a:pt x="139" y="7"/>
                    <a:pt x="155" y="7"/>
                  </a:cubicBezTo>
                  <a:lnTo>
                    <a:pt x="155" y="364"/>
                  </a:lnTo>
                  <a:cubicBezTo>
                    <a:pt x="155" y="375"/>
                    <a:pt x="153" y="384"/>
                    <a:pt x="149" y="392"/>
                  </a:cubicBezTo>
                  <a:cubicBezTo>
                    <a:pt x="146" y="400"/>
                    <a:pt x="141" y="407"/>
                    <a:pt x="134" y="413"/>
                  </a:cubicBezTo>
                  <a:cubicBezTo>
                    <a:pt x="128" y="418"/>
                    <a:pt x="120" y="422"/>
                    <a:pt x="111" y="425"/>
                  </a:cubicBezTo>
                  <a:cubicBezTo>
                    <a:pt x="103" y="428"/>
                    <a:pt x="94" y="430"/>
                    <a:pt x="84" y="430"/>
                  </a:cubicBezTo>
                  <a:lnTo>
                    <a:pt x="84" y="439"/>
                  </a:lnTo>
                  <a:lnTo>
                    <a:pt x="230" y="439"/>
                  </a:lnTo>
                  <a:lnTo>
                    <a:pt x="230" y="7"/>
                  </a:lnTo>
                  <a:cubicBezTo>
                    <a:pt x="251" y="7"/>
                    <a:pt x="269" y="9"/>
                    <a:pt x="286" y="14"/>
                  </a:cubicBezTo>
                  <a:cubicBezTo>
                    <a:pt x="303" y="18"/>
                    <a:pt x="317" y="25"/>
                    <a:pt x="329" y="35"/>
                  </a:cubicBezTo>
                  <a:cubicBezTo>
                    <a:pt x="341" y="44"/>
                    <a:pt x="350" y="57"/>
                    <a:pt x="356" y="73"/>
                  </a:cubicBezTo>
                  <a:cubicBezTo>
                    <a:pt x="363" y="88"/>
                    <a:pt x="366" y="108"/>
                    <a:pt x="366" y="131"/>
                  </a:cubicBezTo>
                  <a:lnTo>
                    <a:pt x="366" y="364"/>
                  </a:lnTo>
                  <a:cubicBezTo>
                    <a:pt x="366" y="374"/>
                    <a:pt x="364" y="384"/>
                    <a:pt x="361" y="392"/>
                  </a:cubicBezTo>
                  <a:cubicBezTo>
                    <a:pt x="357" y="400"/>
                    <a:pt x="352" y="407"/>
                    <a:pt x="345" y="413"/>
                  </a:cubicBezTo>
                  <a:cubicBezTo>
                    <a:pt x="339" y="418"/>
                    <a:pt x="331" y="422"/>
                    <a:pt x="323" y="425"/>
                  </a:cubicBezTo>
                  <a:cubicBezTo>
                    <a:pt x="314" y="428"/>
                    <a:pt x="305" y="430"/>
                    <a:pt x="295" y="430"/>
                  </a:cubicBezTo>
                  <a:lnTo>
                    <a:pt x="295" y="439"/>
                  </a:lnTo>
                  <a:lnTo>
                    <a:pt x="501" y="439"/>
                  </a:lnTo>
                  <a:lnTo>
                    <a:pt x="501" y="430"/>
                  </a:lnTo>
                  <a:cubicBezTo>
                    <a:pt x="480" y="430"/>
                    <a:pt x="466" y="425"/>
                    <a:pt x="456" y="416"/>
                  </a:cubicBezTo>
                  <a:cubicBezTo>
                    <a:pt x="446" y="407"/>
                    <a:pt x="441" y="392"/>
                    <a:pt x="441" y="371"/>
                  </a:cubicBezTo>
                  <a:lnTo>
                    <a:pt x="441" y="223"/>
                  </a:lnTo>
                  <a:lnTo>
                    <a:pt x="604" y="223"/>
                  </a:lnTo>
                  <a:lnTo>
                    <a:pt x="604" y="371"/>
                  </a:lnTo>
                  <a:cubicBezTo>
                    <a:pt x="604" y="392"/>
                    <a:pt x="599" y="407"/>
                    <a:pt x="590" y="416"/>
                  </a:cubicBezTo>
                  <a:cubicBezTo>
                    <a:pt x="580" y="425"/>
                    <a:pt x="565" y="430"/>
                    <a:pt x="545" y="430"/>
                  </a:cubicBezTo>
                  <a:lnTo>
                    <a:pt x="545" y="439"/>
                  </a:lnTo>
                  <a:lnTo>
                    <a:pt x="888" y="439"/>
                  </a:lnTo>
                  <a:lnTo>
                    <a:pt x="907" y="300"/>
                  </a:lnTo>
                  <a:lnTo>
                    <a:pt x="901" y="30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p>
          </p:txBody>
        </p:sp>
      </p:grpSp>
    </p:spTree>
    <p:extLst>
      <p:ext uri="{BB962C8B-B14F-4D97-AF65-F5344CB8AC3E}">
        <p14:creationId xmlns:p14="http://schemas.microsoft.com/office/powerpoint/2010/main" val="38618523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ive Images">
    <p:spTree>
      <p:nvGrpSpPr>
        <p:cNvPr id="1" name=""/>
        <p:cNvGrpSpPr/>
        <p:nvPr/>
      </p:nvGrpSpPr>
      <p:grpSpPr>
        <a:xfrm>
          <a:off x="0" y="0"/>
          <a:ext cx="0" cy="0"/>
          <a:chOff x="0" y="0"/>
          <a:chExt cx="0" cy="0"/>
        </a:xfrm>
      </p:grpSpPr>
      <p:sp>
        <p:nvSpPr>
          <p:cNvPr id="5" name="Date Placeholder 4"/>
          <p:cNvSpPr>
            <a:spLocks noGrp="1"/>
          </p:cNvSpPr>
          <p:nvPr>
            <p:ph type="dt" sz="half" idx="10"/>
          </p:nvPr>
        </p:nvSpPr>
        <p:spPr bwMode="gray"/>
        <p:txBody>
          <a:bodyPr/>
          <a:lstStyle/>
          <a:p>
            <a:r>
              <a:rPr lang="en-US" noProof="0" dirty="0"/>
              <a:t>&lt;Insert date using Insert | Header &amp; Footer&gt;</a:t>
            </a:r>
          </a:p>
        </p:txBody>
      </p:sp>
      <p:sp>
        <p:nvSpPr>
          <p:cNvPr id="6" name="Footer Placeholder 5"/>
          <p:cNvSpPr>
            <a:spLocks noGrp="1"/>
          </p:cNvSpPr>
          <p:nvPr>
            <p:ph type="ftr" sz="quarter" idx="11"/>
          </p:nvPr>
        </p:nvSpPr>
        <p:spPr bwMode="gray"/>
        <p:txBody>
          <a:bodyPr/>
          <a:lstStyle/>
          <a:p>
            <a:r>
              <a:rPr lang="en-US" noProof="0" dirty="0"/>
              <a:t>&lt;Insert footer text using Insert | Header &amp; Footer&gt;</a:t>
            </a:r>
          </a:p>
        </p:txBody>
      </p:sp>
      <p:sp>
        <p:nvSpPr>
          <p:cNvPr id="7" name="Slide Number Placeholder 6"/>
          <p:cNvSpPr>
            <a:spLocks noGrp="1"/>
          </p:cNvSpPr>
          <p:nvPr>
            <p:ph type="sldNum" sz="quarter" idx="12"/>
          </p:nvPr>
        </p:nvSpPr>
        <p:spPr bwMode="gray"/>
        <p:txBody>
          <a:bodyPr/>
          <a:lstStyle/>
          <a:p>
            <a:fld id="{41F182D8-C384-4E75-B3BB-27383F0D2EF4}" type="slidenum">
              <a:rPr lang="en-US" noProof="0" smtClean="0"/>
              <a:t>‹#›</a:t>
            </a:fld>
            <a:endParaRPr lang="en-US" noProof="0" dirty="0"/>
          </a:p>
        </p:txBody>
      </p:sp>
      <p:sp>
        <p:nvSpPr>
          <p:cNvPr id="8" name="Picture Placeholder 7"/>
          <p:cNvSpPr>
            <a:spLocks noGrp="1"/>
          </p:cNvSpPr>
          <p:nvPr>
            <p:ph type="pic" sz="quarter" idx="13" hasCustomPrompt="1"/>
          </p:nvPr>
        </p:nvSpPr>
        <p:spPr bwMode="gray">
          <a:xfrm>
            <a:off x="310754" y="1437674"/>
            <a:ext cx="4176000" cy="4788000"/>
          </a:xfrm>
          <a:solidFill>
            <a:schemeClr val="bg1">
              <a:lumMod val="85000"/>
            </a:schemeClr>
          </a:solidFill>
        </p:spPr>
        <p:txBody>
          <a:bodyPr/>
          <a:lstStyle>
            <a:lvl1pPr marL="0" marR="0" indent="0" algn="l" defTabSz="685800" rtl="0" eaLnBrk="1" fontAlgn="auto" latinLnBrk="0" hangingPunct="1">
              <a:lnSpc>
                <a:spcPct val="90000"/>
              </a:lnSpc>
              <a:spcBef>
                <a:spcPts val="900"/>
              </a:spcBef>
              <a:spcAft>
                <a:spcPts val="0"/>
              </a:spcAft>
              <a:buClrTx/>
              <a:buSzTx/>
              <a:buFont typeface="Arial" panose="020B0604020202020204" pitchFamily="34" charset="0"/>
              <a:buNone/>
              <a:tabLst/>
              <a:defRPr sz="1500"/>
            </a:lvl1pPr>
          </a:lstStyle>
          <a:p>
            <a:r>
              <a:rPr lang="en-US" noProof="0" dirty="0"/>
              <a:t>Click the picture icon to insert an image. Please note, the image will crop to the outline to the grey box.</a:t>
            </a:r>
          </a:p>
        </p:txBody>
      </p:sp>
      <p:sp>
        <p:nvSpPr>
          <p:cNvPr id="9" name="Picture Placeholder 7"/>
          <p:cNvSpPr>
            <a:spLocks noGrp="1"/>
          </p:cNvSpPr>
          <p:nvPr>
            <p:ph type="pic" sz="quarter" idx="14" hasCustomPrompt="1"/>
          </p:nvPr>
        </p:nvSpPr>
        <p:spPr bwMode="gray">
          <a:xfrm>
            <a:off x="4628981" y="1437675"/>
            <a:ext cx="2016000" cy="2304000"/>
          </a:xfrm>
          <a:solidFill>
            <a:schemeClr val="bg1">
              <a:lumMod val="85000"/>
            </a:schemeClr>
          </a:solidFill>
        </p:spPr>
        <p:txBody>
          <a:bodyPr/>
          <a:lstStyle>
            <a:lvl1pPr marL="0" marR="0" indent="0" algn="l" defTabSz="685800" rtl="0" eaLnBrk="1" fontAlgn="auto" latinLnBrk="0" hangingPunct="1">
              <a:lnSpc>
                <a:spcPct val="90000"/>
              </a:lnSpc>
              <a:spcBef>
                <a:spcPts val="900"/>
              </a:spcBef>
              <a:spcAft>
                <a:spcPts val="0"/>
              </a:spcAft>
              <a:buClrTx/>
              <a:buSzTx/>
              <a:buFont typeface="Arial" panose="020B0604020202020204" pitchFamily="34" charset="0"/>
              <a:buNone/>
              <a:tabLst/>
              <a:defRPr sz="1500"/>
            </a:lvl1pPr>
          </a:lstStyle>
          <a:p>
            <a:r>
              <a:rPr lang="en-US" noProof="0" dirty="0"/>
              <a:t>Click the picture icon to insert an image. Please note, the image will crop to the outline to the grey box.</a:t>
            </a:r>
          </a:p>
        </p:txBody>
      </p:sp>
      <p:sp>
        <p:nvSpPr>
          <p:cNvPr id="11" name="Picture Placeholder 7"/>
          <p:cNvSpPr>
            <a:spLocks noGrp="1"/>
          </p:cNvSpPr>
          <p:nvPr>
            <p:ph type="pic" sz="quarter" idx="15" hasCustomPrompt="1"/>
          </p:nvPr>
        </p:nvSpPr>
        <p:spPr bwMode="gray">
          <a:xfrm>
            <a:off x="6797372" y="1437675"/>
            <a:ext cx="2016000" cy="2304000"/>
          </a:xfrm>
          <a:solidFill>
            <a:schemeClr val="bg1">
              <a:lumMod val="85000"/>
            </a:schemeClr>
          </a:solidFill>
        </p:spPr>
        <p:txBody>
          <a:bodyPr/>
          <a:lstStyle>
            <a:lvl1pPr marL="0" marR="0" indent="0" algn="l" defTabSz="685800" rtl="0" eaLnBrk="1" fontAlgn="auto" latinLnBrk="0" hangingPunct="1">
              <a:lnSpc>
                <a:spcPct val="90000"/>
              </a:lnSpc>
              <a:spcBef>
                <a:spcPts val="900"/>
              </a:spcBef>
              <a:spcAft>
                <a:spcPts val="0"/>
              </a:spcAft>
              <a:buClrTx/>
              <a:buSzTx/>
              <a:buFont typeface="Arial" panose="020B0604020202020204" pitchFamily="34" charset="0"/>
              <a:buNone/>
              <a:tabLst/>
              <a:defRPr sz="1500"/>
            </a:lvl1pPr>
          </a:lstStyle>
          <a:p>
            <a:r>
              <a:rPr lang="en-US" noProof="0" dirty="0"/>
              <a:t>Click the picture icon to insert an image. Please note, the image will crop to the outline to the grey box.</a:t>
            </a:r>
          </a:p>
        </p:txBody>
      </p:sp>
      <p:sp>
        <p:nvSpPr>
          <p:cNvPr id="12" name="Picture Placeholder 7"/>
          <p:cNvSpPr>
            <a:spLocks noGrp="1"/>
          </p:cNvSpPr>
          <p:nvPr>
            <p:ph type="pic" sz="quarter" idx="16" hasCustomPrompt="1"/>
          </p:nvPr>
        </p:nvSpPr>
        <p:spPr bwMode="gray">
          <a:xfrm>
            <a:off x="4628981" y="3921675"/>
            <a:ext cx="2016000" cy="2304000"/>
          </a:xfrm>
          <a:solidFill>
            <a:schemeClr val="bg1">
              <a:lumMod val="85000"/>
            </a:schemeClr>
          </a:solidFill>
        </p:spPr>
        <p:txBody>
          <a:bodyPr/>
          <a:lstStyle>
            <a:lvl1pPr marL="0" marR="0" indent="0" algn="l" defTabSz="685800" rtl="0" eaLnBrk="1" fontAlgn="auto" latinLnBrk="0" hangingPunct="1">
              <a:lnSpc>
                <a:spcPct val="90000"/>
              </a:lnSpc>
              <a:spcBef>
                <a:spcPts val="900"/>
              </a:spcBef>
              <a:spcAft>
                <a:spcPts val="0"/>
              </a:spcAft>
              <a:buClrTx/>
              <a:buSzTx/>
              <a:buFont typeface="Arial" panose="020B0604020202020204" pitchFamily="34" charset="0"/>
              <a:buNone/>
              <a:tabLst/>
              <a:defRPr sz="1500"/>
            </a:lvl1pPr>
          </a:lstStyle>
          <a:p>
            <a:r>
              <a:rPr lang="en-US" noProof="0" dirty="0"/>
              <a:t>Click the picture icon to insert an image. Please note, the image will crop to the outline to the grey box.</a:t>
            </a:r>
          </a:p>
        </p:txBody>
      </p:sp>
      <p:sp>
        <p:nvSpPr>
          <p:cNvPr id="13" name="Picture Placeholder 7"/>
          <p:cNvSpPr>
            <a:spLocks noGrp="1"/>
          </p:cNvSpPr>
          <p:nvPr>
            <p:ph type="pic" sz="quarter" idx="17" hasCustomPrompt="1"/>
          </p:nvPr>
        </p:nvSpPr>
        <p:spPr bwMode="gray">
          <a:xfrm>
            <a:off x="6797372" y="3921675"/>
            <a:ext cx="2016000" cy="2304000"/>
          </a:xfrm>
          <a:solidFill>
            <a:schemeClr val="bg1">
              <a:lumMod val="85000"/>
            </a:schemeClr>
          </a:solidFill>
        </p:spPr>
        <p:txBody>
          <a:bodyPr/>
          <a:lstStyle>
            <a:lvl1pPr marL="0" marR="0" indent="0" algn="l" defTabSz="685800" rtl="0" eaLnBrk="1" fontAlgn="auto" latinLnBrk="0" hangingPunct="1">
              <a:lnSpc>
                <a:spcPct val="90000"/>
              </a:lnSpc>
              <a:spcBef>
                <a:spcPts val="900"/>
              </a:spcBef>
              <a:spcAft>
                <a:spcPts val="0"/>
              </a:spcAft>
              <a:buClrTx/>
              <a:buSzTx/>
              <a:buFont typeface="Arial" panose="020B0604020202020204" pitchFamily="34" charset="0"/>
              <a:buNone/>
              <a:tabLst/>
              <a:defRPr sz="1500"/>
            </a:lvl1pPr>
          </a:lstStyle>
          <a:p>
            <a:r>
              <a:rPr lang="en-US" noProof="0" dirty="0"/>
              <a:t>Click the picture icon to insert an image. Please note, the image will crop to the outline to the grey box.</a:t>
            </a:r>
          </a:p>
        </p:txBody>
      </p:sp>
      <p:sp>
        <p:nvSpPr>
          <p:cNvPr id="3" name="Title 2"/>
          <p:cNvSpPr>
            <a:spLocks noGrp="1"/>
          </p:cNvSpPr>
          <p:nvPr>
            <p:ph type="title"/>
          </p:nvPr>
        </p:nvSpPr>
        <p:spPr bwMode="gray"/>
        <p:txBody>
          <a:bodyPr/>
          <a:lstStyle/>
          <a:p>
            <a:r>
              <a:rPr lang="en-US" noProof="0"/>
              <a:t>Click to edit Master title style</a:t>
            </a:r>
            <a:endParaRPr lang="en-US" noProof="0" dirty="0"/>
          </a:p>
        </p:txBody>
      </p:sp>
    </p:spTree>
    <p:extLst>
      <p:ext uri="{BB962C8B-B14F-4D97-AF65-F5344CB8AC3E}">
        <p14:creationId xmlns:p14="http://schemas.microsoft.com/office/powerpoint/2010/main" val="449035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x Images and Side Bar">
    <p:spTree>
      <p:nvGrpSpPr>
        <p:cNvPr id="1" name=""/>
        <p:cNvGrpSpPr/>
        <p:nvPr/>
      </p:nvGrpSpPr>
      <p:grpSpPr>
        <a:xfrm>
          <a:off x="0" y="0"/>
          <a:ext cx="0" cy="0"/>
          <a:chOff x="0" y="0"/>
          <a:chExt cx="0" cy="0"/>
        </a:xfrm>
      </p:grpSpPr>
      <p:sp>
        <p:nvSpPr>
          <p:cNvPr id="5" name="Date Placeholder 4"/>
          <p:cNvSpPr>
            <a:spLocks noGrp="1"/>
          </p:cNvSpPr>
          <p:nvPr>
            <p:ph type="dt" sz="half" idx="10"/>
          </p:nvPr>
        </p:nvSpPr>
        <p:spPr bwMode="gray"/>
        <p:txBody>
          <a:bodyPr/>
          <a:lstStyle/>
          <a:p>
            <a:r>
              <a:rPr lang="en-US" noProof="0" dirty="0"/>
              <a:t>&lt;Insert date using Insert | Header &amp; Footer&gt;</a:t>
            </a:r>
          </a:p>
        </p:txBody>
      </p:sp>
      <p:sp>
        <p:nvSpPr>
          <p:cNvPr id="6" name="Footer Placeholder 5"/>
          <p:cNvSpPr>
            <a:spLocks noGrp="1"/>
          </p:cNvSpPr>
          <p:nvPr>
            <p:ph type="ftr" sz="quarter" idx="11"/>
          </p:nvPr>
        </p:nvSpPr>
        <p:spPr bwMode="gray"/>
        <p:txBody>
          <a:bodyPr/>
          <a:lstStyle/>
          <a:p>
            <a:r>
              <a:rPr lang="en-US" noProof="0" dirty="0"/>
              <a:t>&lt;Insert footer text using Insert | Header &amp; Footer&gt;</a:t>
            </a:r>
          </a:p>
        </p:txBody>
      </p:sp>
      <p:sp>
        <p:nvSpPr>
          <p:cNvPr id="7" name="Slide Number Placeholder 6"/>
          <p:cNvSpPr>
            <a:spLocks noGrp="1"/>
          </p:cNvSpPr>
          <p:nvPr>
            <p:ph type="sldNum" sz="quarter" idx="12"/>
          </p:nvPr>
        </p:nvSpPr>
        <p:spPr bwMode="gray"/>
        <p:txBody>
          <a:bodyPr/>
          <a:lstStyle/>
          <a:p>
            <a:fld id="{41F182D8-C384-4E75-B3BB-27383F0D2EF4}" type="slidenum">
              <a:rPr lang="en-US" noProof="0" smtClean="0"/>
              <a:t>‹#›</a:t>
            </a:fld>
            <a:endParaRPr lang="en-US" noProof="0" dirty="0"/>
          </a:p>
        </p:txBody>
      </p:sp>
      <p:sp>
        <p:nvSpPr>
          <p:cNvPr id="8" name="Picture Placeholder 7"/>
          <p:cNvSpPr>
            <a:spLocks noGrp="1"/>
          </p:cNvSpPr>
          <p:nvPr>
            <p:ph type="pic" sz="quarter" idx="13" hasCustomPrompt="1"/>
          </p:nvPr>
        </p:nvSpPr>
        <p:spPr bwMode="gray">
          <a:xfrm>
            <a:off x="314475" y="1437674"/>
            <a:ext cx="2016000" cy="2304000"/>
          </a:xfrm>
          <a:solidFill>
            <a:schemeClr val="bg1">
              <a:lumMod val="85000"/>
            </a:schemeClr>
          </a:solidFill>
        </p:spPr>
        <p:txBody>
          <a:bodyPr/>
          <a:lstStyle>
            <a:lvl1pPr marL="0" marR="0" indent="0" algn="l" defTabSz="685800" rtl="0" eaLnBrk="1" fontAlgn="auto" latinLnBrk="0" hangingPunct="1">
              <a:lnSpc>
                <a:spcPct val="90000"/>
              </a:lnSpc>
              <a:spcBef>
                <a:spcPts val="900"/>
              </a:spcBef>
              <a:spcAft>
                <a:spcPts val="0"/>
              </a:spcAft>
              <a:buClrTx/>
              <a:buSzTx/>
              <a:buFont typeface="Arial" panose="020B0604020202020204" pitchFamily="34" charset="0"/>
              <a:buNone/>
              <a:tabLst/>
              <a:defRPr sz="1500"/>
            </a:lvl1pPr>
          </a:lstStyle>
          <a:p>
            <a:r>
              <a:rPr lang="en-US" noProof="0" dirty="0"/>
              <a:t>Click the picture icon to insert an image. Please note, the image will crop to the outline to the grey box.</a:t>
            </a:r>
          </a:p>
        </p:txBody>
      </p:sp>
      <p:sp>
        <p:nvSpPr>
          <p:cNvPr id="9" name="Picture Placeholder 7"/>
          <p:cNvSpPr>
            <a:spLocks noGrp="1"/>
          </p:cNvSpPr>
          <p:nvPr>
            <p:ph type="pic" sz="quarter" idx="14" hasCustomPrompt="1"/>
          </p:nvPr>
        </p:nvSpPr>
        <p:spPr bwMode="gray">
          <a:xfrm>
            <a:off x="2475441" y="1437675"/>
            <a:ext cx="2016000" cy="2304000"/>
          </a:xfrm>
          <a:solidFill>
            <a:schemeClr val="bg1">
              <a:lumMod val="85000"/>
            </a:schemeClr>
          </a:solidFill>
        </p:spPr>
        <p:txBody>
          <a:bodyPr/>
          <a:lstStyle>
            <a:lvl1pPr marL="0" marR="0" indent="0" algn="l" defTabSz="685800" rtl="0" eaLnBrk="1" fontAlgn="auto" latinLnBrk="0" hangingPunct="1">
              <a:lnSpc>
                <a:spcPct val="90000"/>
              </a:lnSpc>
              <a:spcBef>
                <a:spcPts val="900"/>
              </a:spcBef>
              <a:spcAft>
                <a:spcPts val="0"/>
              </a:spcAft>
              <a:buClrTx/>
              <a:buSzTx/>
              <a:buFont typeface="Arial" panose="020B0604020202020204" pitchFamily="34" charset="0"/>
              <a:buNone/>
              <a:tabLst/>
              <a:defRPr sz="1500"/>
            </a:lvl1pPr>
          </a:lstStyle>
          <a:p>
            <a:r>
              <a:rPr lang="en-US" noProof="0" dirty="0"/>
              <a:t>Click the picture icon to insert an image. Please note, the image will crop to the outline to the grey box.</a:t>
            </a:r>
          </a:p>
        </p:txBody>
      </p:sp>
      <p:sp>
        <p:nvSpPr>
          <p:cNvPr id="11" name="Picture Placeholder 7"/>
          <p:cNvSpPr>
            <a:spLocks noGrp="1"/>
          </p:cNvSpPr>
          <p:nvPr>
            <p:ph type="pic" sz="quarter" idx="15" hasCustomPrompt="1"/>
          </p:nvPr>
        </p:nvSpPr>
        <p:spPr bwMode="gray">
          <a:xfrm>
            <a:off x="4636407" y="1439325"/>
            <a:ext cx="2016000" cy="2304000"/>
          </a:xfrm>
          <a:solidFill>
            <a:schemeClr val="bg1">
              <a:lumMod val="85000"/>
            </a:schemeClr>
          </a:solidFill>
        </p:spPr>
        <p:txBody>
          <a:bodyPr/>
          <a:lstStyle>
            <a:lvl1pPr marL="0" marR="0" indent="0" algn="l" defTabSz="685800" rtl="0" eaLnBrk="1" fontAlgn="auto" latinLnBrk="0" hangingPunct="1">
              <a:lnSpc>
                <a:spcPct val="90000"/>
              </a:lnSpc>
              <a:spcBef>
                <a:spcPts val="900"/>
              </a:spcBef>
              <a:spcAft>
                <a:spcPts val="0"/>
              </a:spcAft>
              <a:buClrTx/>
              <a:buSzTx/>
              <a:buFont typeface="Arial" panose="020B0604020202020204" pitchFamily="34" charset="0"/>
              <a:buNone/>
              <a:tabLst/>
              <a:defRPr sz="1500"/>
            </a:lvl1pPr>
          </a:lstStyle>
          <a:p>
            <a:r>
              <a:rPr lang="en-US" noProof="0" dirty="0"/>
              <a:t>Click the picture icon to insert an image. Please note, the image will crop to the outline to the grey box.</a:t>
            </a:r>
          </a:p>
        </p:txBody>
      </p:sp>
      <p:sp>
        <p:nvSpPr>
          <p:cNvPr id="12" name="Picture Placeholder 7"/>
          <p:cNvSpPr>
            <a:spLocks noGrp="1"/>
          </p:cNvSpPr>
          <p:nvPr>
            <p:ph type="pic" sz="quarter" idx="16" hasCustomPrompt="1"/>
          </p:nvPr>
        </p:nvSpPr>
        <p:spPr bwMode="gray">
          <a:xfrm>
            <a:off x="314475" y="3921675"/>
            <a:ext cx="2016000" cy="2304000"/>
          </a:xfrm>
          <a:solidFill>
            <a:schemeClr val="bg1">
              <a:lumMod val="85000"/>
            </a:schemeClr>
          </a:solidFill>
        </p:spPr>
        <p:txBody>
          <a:bodyPr/>
          <a:lstStyle>
            <a:lvl1pPr marL="0" marR="0" indent="0" algn="l" defTabSz="685800" rtl="0" eaLnBrk="1" fontAlgn="auto" latinLnBrk="0" hangingPunct="1">
              <a:lnSpc>
                <a:spcPct val="90000"/>
              </a:lnSpc>
              <a:spcBef>
                <a:spcPts val="900"/>
              </a:spcBef>
              <a:spcAft>
                <a:spcPts val="0"/>
              </a:spcAft>
              <a:buClrTx/>
              <a:buSzTx/>
              <a:buFont typeface="Arial" panose="020B0604020202020204" pitchFamily="34" charset="0"/>
              <a:buNone/>
              <a:tabLst/>
              <a:defRPr sz="1500"/>
            </a:lvl1pPr>
          </a:lstStyle>
          <a:p>
            <a:r>
              <a:rPr lang="en-US" noProof="0" dirty="0"/>
              <a:t>Click the picture icon to insert an image. Please note, the image will crop to the outline to the grey box.</a:t>
            </a:r>
          </a:p>
        </p:txBody>
      </p:sp>
      <p:sp>
        <p:nvSpPr>
          <p:cNvPr id="13" name="Picture Placeholder 7"/>
          <p:cNvSpPr>
            <a:spLocks noGrp="1"/>
          </p:cNvSpPr>
          <p:nvPr>
            <p:ph type="pic" sz="quarter" idx="17" hasCustomPrompt="1"/>
          </p:nvPr>
        </p:nvSpPr>
        <p:spPr bwMode="gray">
          <a:xfrm>
            <a:off x="2475441" y="3921675"/>
            <a:ext cx="2016000" cy="2304000"/>
          </a:xfrm>
          <a:solidFill>
            <a:schemeClr val="bg1">
              <a:lumMod val="85000"/>
            </a:schemeClr>
          </a:solidFill>
        </p:spPr>
        <p:txBody>
          <a:bodyPr/>
          <a:lstStyle>
            <a:lvl1pPr marL="0" marR="0" indent="0" algn="l" defTabSz="685800" rtl="0" eaLnBrk="1" fontAlgn="auto" latinLnBrk="0" hangingPunct="1">
              <a:lnSpc>
                <a:spcPct val="90000"/>
              </a:lnSpc>
              <a:spcBef>
                <a:spcPts val="900"/>
              </a:spcBef>
              <a:spcAft>
                <a:spcPts val="0"/>
              </a:spcAft>
              <a:buClrTx/>
              <a:buSzTx/>
              <a:buFont typeface="Arial" panose="020B0604020202020204" pitchFamily="34" charset="0"/>
              <a:buNone/>
              <a:tabLst/>
              <a:defRPr sz="1500"/>
            </a:lvl1pPr>
          </a:lstStyle>
          <a:p>
            <a:r>
              <a:rPr lang="en-US" noProof="0" dirty="0"/>
              <a:t>Click the picture icon to insert an image. Please note, the image will crop to the outline to the grey box.</a:t>
            </a:r>
          </a:p>
        </p:txBody>
      </p:sp>
      <p:sp>
        <p:nvSpPr>
          <p:cNvPr id="14" name="Picture Placeholder 7"/>
          <p:cNvSpPr>
            <a:spLocks noGrp="1"/>
          </p:cNvSpPr>
          <p:nvPr>
            <p:ph type="pic" sz="quarter" idx="18" hasCustomPrompt="1"/>
          </p:nvPr>
        </p:nvSpPr>
        <p:spPr bwMode="gray">
          <a:xfrm>
            <a:off x="4636407" y="3921675"/>
            <a:ext cx="2016000" cy="2304000"/>
          </a:xfrm>
          <a:solidFill>
            <a:schemeClr val="bg1">
              <a:lumMod val="85000"/>
            </a:schemeClr>
          </a:solidFill>
        </p:spPr>
        <p:txBody>
          <a:bodyPr/>
          <a:lstStyle>
            <a:lvl1pPr marL="0" marR="0" indent="0" algn="l" defTabSz="685800" rtl="0" eaLnBrk="1" fontAlgn="auto" latinLnBrk="0" hangingPunct="1">
              <a:lnSpc>
                <a:spcPct val="90000"/>
              </a:lnSpc>
              <a:spcBef>
                <a:spcPts val="900"/>
              </a:spcBef>
              <a:spcAft>
                <a:spcPts val="0"/>
              </a:spcAft>
              <a:buClrTx/>
              <a:buSzTx/>
              <a:buFont typeface="Arial" panose="020B0604020202020204" pitchFamily="34" charset="0"/>
              <a:buNone/>
              <a:tabLst/>
              <a:defRPr sz="1500"/>
            </a:lvl1pPr>
          </a:lstStyle>
          <a:p>
            <a:r>
              <a:rPr lang="en-US" noProof="0" dirty="0"/>
              <a:t>Click the picture icon to insert an image. Please note, the image will crop to the outline to the grey box.</a:t>
            </a:r>
          </a:p>
        </p:txBody>
      </p:sp>
      <p:sp>
        <p:nvSpPr>
          <p:cNvPr id="15" name="Content Placeholder 2"/>
          <p:cNvSpPr>
            <a:spLocks noGrp="1"/>
          </p:cNvSpPr>
          <p:nvPr>
            <p:ph sz="half" idx="1"/>
          </p:nvPr>
        </p:nvSpPr>
        <p:spPr bwMode="gray">
          <a:xfrm>
            <a:off x="6797372" y="1437675"/>
            <a:ext cx="2016000" cy="47880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 name="Title 1"/>
          <p:cNvSpPr>
            <a:spLocks noGrp="1"/>
          </p:cNvSpPr>
          <p:nvPr>
            <p:ph type="title"/>
          </p:nvPr>
        </p:nvSpPr>
        <p:spPr bwMode="gray">
          <a:xfrm>
            <a:off x="314475" y="757065"/>
            <a:ext cx="8496000" cy="396000"/>
          </a:xfrm>
        </p:spPr>
        <p:txBody>
          <a:bodyPr/>
          <a:lstStyle/>
          <a:p>
            <a:r>
              <a:rPr lang="en-US" noProof="0"/>
              <a:t>Click to edit Master title style</a:t>
            </a:r>
            <a:endParaRPr lang="en-US" noProof="0" dirty="0"/>
          </a:p>
        </p:txBody>
      </p:sp>
    </p:spTree>
    <p:extLst>
      <p:ext uri="{BB962C8B-B14F-4D97-AF65-F5344CB8AC3E}">
        <p14:creationId xmlns:p14="http://schemas.microsoft.com/office/powerpoint/2010/main" val="1695484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ight Images">
    <p:spTree>
      <p:nvGrpSpPr>
        <p:cNvPr id="1" name=""/>
        <p:cNvGrpSpPr/>
        <p:nvPr/>
      </p:nvGrpSpPr>
      <p:grpSpPr>
        <a:xfrm>
          <a:off x="0" y="0"/>
          <a:ext cx="0" cy="0"/>
          <a:chOff x="0" y="0"/>
          <a:chExt cx="0" cy="0"/>
        </a:xfrm>
      </p:grpSpPr>
      <p:sp>
        <p:nvSpPr>
          <p:cNvPr id="5" name="Date Placeholder 4"/>
          <p:cNvSpPr>
            <a:spLocks noGrp="1"/>
          </p:cNvSpPr>
          <p:nvPr>
            <p:ph type="dt" sz="half" idx="10"/>
          </p:nvPr>
        </p:nvSpPr>
        <p:spPr bwMode="gray"/>
        <p:txBody>
          <a:bodyPr/>
          <a:lstStyle/>
          <a:p>
            <a:r>
              <a:rPr lang="en-US" noProof="0" dirty="0"/>
              <a:t>&lt;Insert date using Insert | Header &amp; Footer&gt;</a:t>
            </a:r>
          </a:p>
        </p:txBody>
      </p:sp>
      <p:sp>
        <p:nvSpPr>
          <p:cNvPr id="6" name="Footer Placeholder 5"/>
          <p:cNvSpPr>
            <a:spLocks noGrp="1"/>
          </p:cNvSpPr>
          <p:nvPr>
            <p:ph type="ftr" sz="quarter" idx="11"/>
          </p:nvPr>
        </p:nvSpPr>
        <p:spPr bwMode="gray"/>
        <p:txBody>
          <a:bodyPr/>
          <a:lstStyle/>
          <a:p>
            <a:r>
              <a:rPr lang="en-US" noProof="0" dirty="0"/>
              <a:t>&lt;Insert footer text using Insert | Header &amp; Footer&gt;</a:t>
            </a:r>
          </a:p>
        </p:txBody>
      </p:sp>
      <p:sp>
        <p:nvSpPr>
          <p:cNvPr id="7" name="Slide Number Placeholder 6"/>
          <p:cNvSpPr>
            <a:spLocks noGrp="1"/>
          </p:cNvSpPr>
          <p:nvPr>
            <p:ph type="sldNum" sz="quarter" idx="12"/>
          </p:nvPr>
        </p:nvSpPr>
        <p:spPr bwMode="gray"/>
        <p:txBody>
          <a:bodyPr/>
          <a:lstStyle/>
          <a:p>
            <a:fld id="{41F182D8-C384-4E75-B3BB-27383F0D2EF4}" type="slidenum">
              <a:rPr lang="en-US" noProof="0" smtClean="0"/>
              <a:t>‹#›</a:t>
            </a:fld>
            <a:endParaRPr lang="en-US" noProof="0" dirty="0"/>
          </a:p>
        </p:txBody>
      </p:sp>
      <p:sp>
        <p:nvSpPr>
          <p:cNvPr id="8" name="Picture Placeholder 7"/>
          <p:cNvSpPr>
            <a:spLocks noGrp="1"/>
          </p:cNvSpPr>
          <p:nvPr>
            <p:ph type="pic" sz="quarter" idx="13" hasCustomPrompt="1"/>
          </p:nvPr>
        </p:nvSpPr>
        <p:spPr bwMode="gray">
          <a:xfrm>
            <a:off x="314475" y="1437674"/>
            <a:ext cx="2016000" cy="2304000"/>
          </a:xfrm>
          <a:solidFill>
            <a:schemeClr val="bg1">
              <a:lumMod val="85000"/>
            </a:schemeClr>
          </a:solidFill>
        </p:spPr>
        <p:txBody>
          <a:bodyPr/>
          <a:lstStyle>
            <a:lvl1pPr marL="0" marR="0" indent="0" algn="l" defTabSz="685800" rtl="0" eaLnBrk="1" fontAlgn="auto" latinLnBrk="0" hangingPunct="1">
              <a:lnSpc>
                <a:spcPct val="90000"/>
              </a:lnSpc>
              <a:spcBef>
                <a:spcPts val="900"/>
              </a:spcBef>
              <a:spcAft>
                <a:spcPts val="0"/>
              </a:spcAft>
              <a:buClrTx/>
              <a:buSzTx/>
              <a:buFont typeface="Arial" panose="020B0604020202020204" pitchFamily="34" charset="0"/>
              <a:buNone/>
              <a:tabLst/>
              <a:defRPr sz="1500"/>
            </a:lvl1pPr>
          </a:lstStyle>
          <a:p>
            <a:r>
              <a:rPr lang="en-US" noProof="0" dirty="0"/>
              <a:t>Click the picture icon to insert an image. Please note, the image will crop to the outline to the grey box.</a:t>
            </a:r>
          </a:p>
        </p:txBody>
      </p:sp>
      <p:sp>
        <p:nvSpPr>
          <p:cNvPr id="9" name="Picture Placeholder 7"/>
          <p:cNvSpPr>
            <a:spLocks noGrp="1"/>
          </p:cNvSpPr>
          <p:nvPr>
            <p:ph type="pic" sz="quarter" idx="14" hasCustomPrompt="1"/>
          </p:nvPr>
        </p:nvSpPr>
        <p:spPr bwMode="gray">
          <a:xfrm>
            <a:off x="2475441" y="1437675"/>
            <a:ext cx="2016000" cy="2304000"/>
          </a:xfrm>
          <a:solidFill>
            <a:schemeClr val="bg1">
              <a:lumMod val="85000"/>
            </a:schemeClr>
          </a:solidFill>
        </p:spPr>
        <p:txBody>
          <a:bodyPr/>
          <a:lstStyle>
            <a:lvl1pPr>
              <a:defRPr sz="1500"/>
            </a:lvl1pPr>
          </a:lstStyle>
          <a:p>
            <a:r>
              <a:rPr lang="en-US" noProof="0" dirty="0"/>
              <a:t>Click the picture icon to insert an image. Please note, the image will crop to the outline to the grey box.</a:t>
            </a:r>
          </a:p>
        </p:txBody>
      </p:sp>
      <p:sp>
        <p:nvSpPr>
          <p:cNvPr id="11" name="Picture Placeholder 7"/>
          <p:cNvSpPr>
            <a:spLocks noGrp="1"/>
          </p:cNvSpPr>
          <p:nvPr>
            <p:ph type="pic" sz="quarter" idx="15" hasCustomPrompt="1"/>
          </p:nvPr>
        </p:nvSpPr>
        <p:spPr bwMode="gray">
          <a:xfrm>
            <a:off x="4636407" y="1437675"/>
            <a:ext cx="2016000" cy="2304000"/>
          </a:xfrm>
          <a:solidFill>
            <a:schemeClr val="bg1">
              <a:lumMod val="85000"/>
            </a:schemeClr>
          </a:solidFill>
        </p:spPr>
        <p:txBody>
          <a:bodyPr/>
          <a:lstStyle>
            <a:lvl1pPr marL="0" marR="0" indent="0" algn="l" defTabSz="685800" rtl="0" eaLnBrk="1" fontAlgn="auto" latinLnBrk="0" hangingPunct="1">
              <a:lnSpc>
                <a:spcPct val="90000"/>
              </a:lnSpc>
              <a:spcBef>
                <a:spcPts val="900"/>
              </a:spcBef>
              <a:spcAft>
                <a:spcPts val="0"/>
              </a:spcAft>
              <a:buClrTx/>
              <a:buSzTx/>
              <a:buFont typeface="Arial" panose="020B0604020202020204" pitchFamily="34" charset="0"/>
              <a:buNone/>
              <a:tabLst/>
              <a:defRPr sz="1500"/>
            </a:lvl1pPr>
          </a:lstStyle>
          <a:p>
            <a:r>
              <a:rPr lang="en-US" noProof="0" dirty="0"/>
              <a:t>Click the picture icon to insert an image. Please note, the image will crop to the outline to the grey box.</a:t>
            </a:r>
          </a:p>
        </p:txBody>
      </p:sp>
      <p:sp>
        <p:nvSpPr>
          <p:cNvPr id="12" name="Picture Placeholder 7"/>
          <p:cNvSpPr>
            <a:spLocks noGrp="1"/>
          </p:cNvSpPr>
          <p:nvPr>
            <p:ph type="pic" sz="quarter" idx="16" hasCustomPrompt="1"/>
          </p:nvPr>
        </p:nvSpPr>
        <p:spPr bwMode="gray">
          <a:xfrm>
            <a:off x="6797372" y="1437675"/>
            <a:ext cx="2016000" cy="2304000"/>
          </a:xfrm>
          <a:solidFill>
            <a:schemeClr val="bg1">
              <a:lumMod val="85000"/>
            </a:schemeClr>
          </a:solidFill>
        </p:spPr>
        <p:txBody>
          <a:bodyPr/>
          <a:lstStyle>
            <a:lvl1pPr marL="0" marR="0" indent="0" algn="l" defTabSz="685800" rtl="0" eaLnBrk="1" fontAlgn="auto" latinLnBrk="0" hangingPunct="1">
              <a:lnSpc>
                <a:spcPct val="90000"/>
              </a:lnSpc>
              <a:spcBef>
                <a:spcPts val="900"/>
              </a:spcBef>
              <a:spcAft>
                <a:spcPts val="0"/>
              </a:spcAft>
              <a:buClrTx/>
              <a:buSzTx/>
              <a:buFont typeface="Arial" panose="020B0604020202020204" pitchFamily="34" charset="0"/>
              <a:buNone/>
              <a:tabLst/>
              <a:defRPr sz="1500"/>
            </a:lvl1pPr>
          </a:lstStyle>
          <a:p>
            <a:r>
              <a:rPr lang="en-US" noProof="0" dirty="0"/>
              <a:t>Click the picture icon to insert an image. Please note, the image will crop to the outline to the grey box.</a:t>
            </a:r>
          </a:p>
        </p:txBody>
      </p:sp>
      <p:sp>
        <p:nvSpPr>
          <p:cNvPr id="13" name="Picture Placeholder 7"/>
          <p:cNvSpPr>
            <a:spLocks noGrp="1"/>
          </p:cNvSpPr>
          <p:nvPr>
            <p:ph type="pic" sz="quarter" idx="17" hasCustomPrompt="1"/>
          </p:nvPr>
        </p:nvSpPr>
        <p:spPr bwMode="gray">
          <a:xfrm>
            <a:off x="314475" y="3921675"/>
            <a:ext cx="2016000" cy="2304000"/>
          </a:xfrm>
          <a:solidFill>
            <a:schemeClr val="bg1">
              <a:lumMod val="85000"/>
            </a:schemeClr>
          </a:solidFill>
        </p:spPr>
        <p:txBody>
          <a:bodyPr/>
          <a:lstStyle>
            <a:lvl1pPr marL="0" marR="0" indent="0" algn="l" defTabSz="685800" rtl="0" eaLnBrk="1" fontAlgn="auto" latinLnBrk="0" hangingPunct="1">
              <a:lnSpc>
                <a:spcPct val="90000"/>
              </a:lnSpc>
              <a:spcBef>
                <a:spcPts val="900"/>
              </a:spcBef>
              <a:spcAft>
                <a:spcPts val="0"/>
              </a:spcAft>
              <a:buClrTx/>
              <a:buSzTx/>
              <a:buFont typeface="Arial" panose="020B0604020202020204" pitchFamily="34" charset="0"/>
              <a:buNone/>
              <a:tabLst/>
              <a:defRPr sz="1500"/>
            </a:lvl1pPr>
          </a:lstStyle>
          <a:p>
            <a:r>
              <a:rPr lang="en-US" noProof="0" dirty="0"/>
              <a:t>Click the picture icon to insert an image. Please note, the image will crop to the outline to the grey box.</a:t>
            </a:r>
          </a:p>
        </p:txBody>
      </p:sp>
      <p:sp>
        <p:nvSpPr>
          <p:cNvPr id="14" name="Picture Placeholder 7"/>
          <p:cNvSpPr>
            <a:spLocks noGrp="1"/>
          </p:cNvSpPr>
          <p:nvPr>
            <p:ph type="pic" sz="quarter" idx="18" hasCustomPrompt="1"/>
          </p:nvPr>
        </p:nvSpPr>
        <p:spPr bwMode="gray">
          <a:xfrm>
            <a:off x="2474690" y="3921675"/>
            <a:ext cx="2016000" cy="2304000"/>
          </a:xfrm>
          <a:solidFill>
            <a:schemeClr val="bg1">
              <a:lumMod val="85000"/>
            </a:schemeClr>
          </a:solidFill>
        </p:spPr>
        <p:txBody>
          <a:bodyPr/>
          <a:lstStyle>
            <a:lvl1pPr marL="0" marR="0" indent="0" algn="l" defTabSz="685800" rtl="0" eaLnBrk="1" fontAlgn="auto" latinLnBrk="0" hangingPunct="1">
              <a:lnSpc>
                <a:spcPct val="90000"/>
              </a:lnSpc>
              <a:spcBef>
                <a:spcPts val="900"/>
              </a:spcBef>
              <a:spcAft>
                <a:spcPts val="0"/>
              </a:spcAft>
              <a:buClrTx/>
              <a:buSzTx/>
              <a:buFont typeface="Arial" panose="020B0604020202020204" pitchFamily="34" charset="0"/>
              <a:buNone/>
              <a:tabLst/>
              <a:defRPr sz="1500"/>
            </a:lvl1pPr>
          </a:lstStyle>
          <a:p>
            <a:r>
              <a:rPr lang="en-US" noProof="0" dirty="0"/>
              <a:t>Click the picture icon to insert an image. Please note, the image will crop to the outline to the grey box.</a:t>
            </a:r>
          </a:p>
        </p:txBody>
      </p:sp>
      <p:sp>
        <p:nvSpPr>
          <p:cNvPr id="16" name="Picture Placeholder 7"/>
          <p:cNvSpPr>
            <a:spLocks noGrp="1"/>
          </p:cNvSpPr>
          <p:nvPr>
            <p:ph type="pic" sz="quarter" idx="19" hasCustomPrompt="1"/>
          </p:nvPr>
        </p:nvSpPr>
        <p:spPr bwMode="gray">
          <a:xfrm>
            <a:off x="4634905" y="3921675"/>
            <a:ext cx="2016000" cy="2304000"/>
          </a:xfrm>
          <a:solidFill>
            <a:schemeClr val="bg1">
              <a:lumMod val="85000"/>
            </a:schemeClr>
          </a:solidFill>
        </p:spPr>
        <p:txBody>
          <a:bodyPr/>
          <a:lstStyle>
            <a:lvl1pPr marL="0" marR="0" indent="0" algn="l" defTabSz="685800" rtl="0" eaLnBrk="1" fontAlgn="auto" latinLnBrk="0" hangingPunct="1">
              <a:lnSpc>
                <a:spcPct val="90000"/>
              </a:lnSpc>
              <a:spcBef>
                <a:spcPts val="900"/>
              </a:spcBef>
              <a:spcAft>
                <a:spcPts val="0"/>
              </a:spcAft>
              <a:buClrTx/>
              <a:buSzTx/>
              <a:buFont typeface="Arial" panose="020B0604020202020204" pitchFamily="34" charset="0"/>
              <a:buNone/>
              <a:tabLst/>
              <a:defRPr sz="1500"/>
            </a:lvl1pPr>
          </a:lstStyle>
          <a:p>
            <a:r>
              <a:rPr lang="en-US" noProof="0" dirty="0"/>
              <a:t>Click the picture icon to insert an image. Please note, the image will crop to the outline to the grey box.</a:t>
            </a:r>
          </a:p>
        </p:txBody>
      </p:sp>
      <p:sp>
        <p:nvSpPr>
          <p:cNvPr id="17" name="Picture Placeholder 7"/>
          <p:cNvSpPr>
            <a:spLocks noGrp="1"/>
          </p:cNvSpPr>
          <p:nvPr>
            <p:ph type="pic" sz="quarter" idx="20" hasCustomPrompt="1"/>
          </p:nvPr>
        </p:nvSpPr>
        <p:spPr bwMode="gray">
          <a:xfrm>
            <a:off x="6795119" y="3921675"/>
            <a:ext cx="2016000" cy="2304000"/>
          </a:xfrm>
          <a:solidFill>
            <a:schemeClr val="bg1">
              <a:lumMod val="85000"/>
            </a:schemeClr>
          </a:solidFill>
        </p:spPr>
        <p:txBody>
          <a:bodyPr/>
          <a:lstStyle>
            <a:lvl1pPr marL="0" marR="0" indent="0" algn="l" defTabSz="685800" rtl="0" eaLnBrk="1" fontAlgn="auto" latinLnBrk="0" hangingPunct="1">
              <a:lnSpc>
                <a:spcPct val="90000"/>
              </a:lnSpc>
              <a:spcBef>
                <a:spcPts val="900"/>
              </a:spcBef>
              <a:spcAft>
                <a:spcPts val="0"/>
              </a:spcAft>
              <a:buClrTx/>
              <a:buSzTx/>
              <a:buFont typeface="Arial" panose="020B0604020202020204" pitchFamily="34" charset="0"/>
              <a:buNone/>
              <a:tabLst/>
              <a:defRPr sz="1500"/>
            </a:lvl1pPr>
          </a:lstStyle>
          <a:p>
            <a:r>
              <a:rPr lang="en-US" noProof="0" dirty="0"/>
              <a:t>Click the picture icon to insert an image. Please note, the image will crop to the outline to the grey box.</a:t>
            </a:r>
          </a:p>
        </p:txBody>
      </p:sp>
      <p:sp>
        <p:nvSpPr>
          <p:cNvPr id="2" name="Title 1"/>
          <p:cNvSpPr>
            <a:spLocks noGrp="1"/>
          </p:cNvSpPr>
          <p:nvPr>
            <p:ph type="title"/>
          </p:nvPr>
        </p:nvSpPr>
        <p:spPr bwMode="gray">
          <a:xfrm>
            <a:off x="314475" y="757065"/>
            <a:ext cx="8496000" cy="396000"/>
          </a:xfrm>
        </p:spPr>
        <p:txBody>
          <a:bodyPr/>
          <a:lstStyle/>
          <a:p>
            <a:r>
              <a:rPr lang="en-US" noProof="0"/>
              <a:t>Click to edit Master title style</a:t>
            </a:r>
            <a:endParaRPr lang="en-US" noProof="0" dirty="0"/>
          </a:p>
        </p:txBody>
      </p:sp>
    </p:spTree>
    <p:extLst>
      <p:ext uri="{BB962C8B-B14F-4D97-AF65-F5344CB8AC3E}">
        <p14:creationId xmlns:p14="http://schemas.microsoft.com/office/powerpoint/2010/main" val="38825122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Images and 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bwMode="gray">
          <a:xfrm>
            <a:off x="311492" y="4427538"/>
            <a:ext cx="2736000" cy="18000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Content Placeholder 3"/>
          <p:cNvSpPr>
            <a:spLocks noGrp="1"/>
          </p:cNvSpPr>
          <p:nvPr>
            <p:ph sz="half" idx="2"/>
          </p:nvPr>
        </p:nvSpPr>
        <p:spPr bwMode="gray">
          <a:xfrm>
            <a:off x="3199457" y="4427538"/>
            <a:ext cx="2736000" cy="18000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Date Placeholder 4"/>
          <p:cNvSpPr>
            <a:spLocks noGrp="1"/>
          </p:cNvSpPr>
          <p:nvPr>
            <p:ph type="dt" sz="half" idx="10"/>
          </p:nvPr>
        </p:nvSpPr>
        <p:spPr bwMode="gray"/>
        <p:txBody>
          <a:bodyPr/>
          <a:lstStyle/>
          <a:p>
            <a:r>
              <a:rPr lang="en-US" noProof="0" dirty="0"/>
              <a:t>&lt;Insert date using Insert | Header &amp; Footer&gt;</a:t>
            </a:r>
          </a:p>
        </p:txBody>
      </p:sp>
      <p:sp>
        <p:nvSpPr>
          <p:cNvPr id="6" name="Footer Placeholder 5"/>
          <p:cNvSpPr>
            <a:spLocks noGrp="1"/>
          </p:cNvSpPr>
          <p:nvPr>
            <p:ph type="ftr" sz="quarter" idx="11"/>
          </p:nvPr>
        </p:nvSpPr>
        <p:spPr bwMode="gray"/>
        <p:txBody>
          <a:bodyPr/>
          <a:lstStyle/>
          <a:p>
            <a:r>
              <a:rPr lang="en-US" noProof="0" dirty="0"/>
              <a:t>&lt;Insert footer text using Insert | Header &amp; Footer&gt;</a:t>
            </a:r>
          </a:p>
        </p:txBody>
      </p:sp>
      <p:sp>
        <p:nvSpPr>
          <p:cNvPr id="7" name="Slide Number Placeholder 6"/>
          <p:cNvSpPr>
            <a:spLocks noGrp="1"/>
          </p:cNvSpPr>
          <p:nvPr>
            <p:ph type="sldNum" sz="quarter" idx="12"/>
          </p:nvPr>
        </p:nvSpPr>
        <p:spPr bwMode="gray"/>
        <p:txBody>
          <a:bodyPr/>
          <a:lstStyle/>
          <a:p>
            <a:fld id="{41F182D8-C384-4E75-B3BB-27383F0D2EF4}" type="slidenum">
              <a:rPr lang="en-US" noProof="0" smtClean="0"/>
              <a:t>‹#›</a:t>
            </a:fld>
            <a:endParaRPr lang="en-US" noProof="0" dirty="0"/>
          </a:p>
        </p:txBody>
      </p:sp>
      <p:sp>
        <p:nvSpPr>
          <p:cNvPr id="9" name="Content Placeholder 3"/>
          <p:cNvSpPr>
            <a:spLocks noGrp="1"/>
          </p:cNvSpPr>
          <p:nvPr>
            <p:ph sz="half" idx="13"/>
          </p:nvPr>
        </p:nvSpPr>
        <p:spPr bwMode="gray">
          <a:xfrm>
            <a:off x="6077897" y="4427538"/>
            <a:ext cx="2736000" cy="18000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Picture Placeholder 7"/>
          <p:cNvSpPr>
            <a:spLocks noGrp="1"/>
          </p:cNvSpPr>
          <p:nvPr>
            <p:ph type="pic" sz="quarter" idx="14" hasCustomPrompt="1"/>
          </p:nvPr>
        </p:nvSpPr>
        <p:spPr bwMode="gray">
          <a:xfrm>
            <a:off x="310754" y="1439325"/>
            <a:ext cx="2736000" cy="2808000"/>
          </a:xfrm>
          <a:solidFill>
            <a:schemeClr val="bg1">
              <a:lumMod val="85000"/>
            </a:schemeClr>
          </a:solidFill>
        </p:spPr>
        <p:txBody>
          <a:bodyPr/>
          <a:lstStyle>
            <a:lvl1pPr marL="0" marR="0" indent="0" algn="l" defTabSz="685800" rtl="0" eaLnBrk="1" fontAlgn="auto" latinLnBrk="0" hangingPunct="1">
              <a:lnSpc>
                <a:spcPct val="90000"/>
              </a:lnSpc>
              <a:spcBef>
                <a:spcPts val="900"/>
              </a:spcBef>
              <a:spcAft>
                <a:spcPts val="0"/>
              </a:spcAft>
              <a:buClrTx/>
              <a:buSzTx/>
              <a:buFont typeface="Arial" panose="020B0604020202020204" pitchFamily="34" charset="0"/>
              <a:buNone/>
              <a:tabLst/>
              <a:defRPr sz="1500"/>
            </a:lvl1pPr>
          </a:lstStyle>
          <a:p>
            <a:r>
              <a:rPr lang="en-US" noProof="0" dirty="0"/>
              <a:t>Click the picture icon to insert an image. Please note, the image will crop to the outline to the grey box.</a:t>
            </a:r>
          </a:p>
        </p:txBody>
      </p:sp>
      <p:sp>
        <p:nvSpPr>
          <p:cNvPr id="11" name="Picture Placeholder 7"/>
          <p:cNvSpPr>
            <a:spLocks noGrp="1"/>
          </p:cNvSpPr>
          <p:nvPr>
            <p:ph type="pic" sz="quarter" idx="15" hasCustomPrompt="1"/>
          </p:nvPr>
        </p:nvSpPr>
        <p:spPr bwMode="gray">
          <a:xfrm>
            <a:off x="3202660" y="1439325"/>
            <a:ext cx="2736000" cy="2808000"/>
          </a:xfrm>
          <a:solidFill>
            <a:schemeClr val="bg1">
              <a:lumMod val="85000"/>
            </a:schemeClr>
          </a:solidFill>
        </p:spPr>
        <p:txBody>
          <a:bodyPr/>
          <a:lstStyle>
            <a:lvl1pPr marL="0" marR="0" indent="0" algn="l" defTabSz="685800" rtl="0" eaLnBrk="1" fontAlgn="auto" latinLnBrk="0" hangingPunct="1">
              <a:lnSpc>
                <a:spcPct val="90000"/>
              </a:lnSpc>
              <a:spcBef>
                <a:spcPts val="900"/>
              </a:spcBef>
              <a:spcAft>
                <a:spcPts val="0"/>
              </a:spcAft>
              <a:buClrTx/>
              <a:buSzTx/>
              <a:buFont typeface="Arial" panose="020B0604020202020204" pitchFamily="34" charset="0"/>
              <a:buNone/>
              <a:tabLst/>
              <a:defRPr sz="1500"/>
            </a:lvl1pPr>
          </a:lstStyle>
          <a:p>
            <a:r>
              <a:rPr lang="en-US" noProof="0" dirty="0"/>
              <a:t>Click the picture icon to insert an image. Please note, the image will crop to the outline to the grey box.</a:t>
            </a:r>
          </a:p>
        </p:txBody>
      </p:sp>
      <p:sp>
        <p:nvSpPr>
          <p:cNvPr id="12" name="Picture Placeholder 7"/>
          <p:cNvSpPr>
            <a:spLocks noGrp="1"/>
          </p:cNvSpPr>
          <p:nvPr>
            <p:ph type="pic" sz="quarter" idx="16" hasCustomPrompt="1"/>
          </p:nvPr>
        </p:nvSpPr>
        <p:spPr bwMode="gray">
          <a:xfrm>
            <a:off x="6077897" y="1439325"/>
            <a:ext cx="2736000" cy="2808000"/>
          </a:xfrm>
          <a:solidFill>
            <a:schemeClr val="bg1">
              <a:lumMod val="85000"/>
            </a:schemeClr>
          </a:solidFill>
        </p:spPr>
        <p:txBody>
          <a:bodyPr/>
          <a:lstStyle>
            <a:lvl1pPr marL="0" marR="0" indent="0" algn="l" defTabSz="685800" rtl="0" eaLnBrk="1" fontAlgn="auto" latinLnBrk="0" hangingPunct="1">
              <a:lnSpc>
                <a:spcPct val="90000"/>
              </a:lnSpc>
              <a:spcBef>
                <a:spcPts val="900"/>
              </a:spcBef>
              <a:spcAft>
                <a:spcPts val="0"/>
              </a:spcAft>
              <a:buClrTx/>
              <a:buSzTx/>
              <a:buFont typeface="Arial" panose="020B0604020202020204" pitchFamily="34" charset="0"/>
              <a:buNone/>
              <a:tabLst/>
              <a:defRPr sz="1500"/>
            </a:lvl1pPr>
          </a:lstStyle>
          <a:p>
            <a:r>
              <a:rPr lang="en-US" noProof="0" dirty="0"/>
              <a:t>Click the picture icon to insert an image. Please note, the image will crop to the outline to the grey box.</a:t>
            </a:r>
          </a:p>
        </p:txBody>
      </p:sp>
      <p:sp>
        <p:nvSpPr>
          <p:cNvPr id="8" name="Title 7"/>
          <p:cNvSpPr>
            <a:spLocks noGrp="1"/>
          </p:cNvSpPr>
          <p:nvPr>
            <p:ph type="title"/>
          </p:nvPr>
        </p:nvSpPr>
        <p:spPr bwMode="gray"/>
        <p:txBody>
          <a:bodyPr/>
          <a:lstStyle/>
          <a:p>
            <a:r>
              <a:rPr lang="en-US" noProof="0"/>
              <a:t>Click to edit Master title style</a:t>
            </a:r>
            <a:endParaRPr lang="en-US" noProof="0" dirty="0"/>
          </a:p>
        </p:txBody>
      </p:sp>
    </p:spTree>
    <p:extLst>
      <p:ext uri="{BB962C8B-B14F-4D97-AF65-F5344CB8AC3E}">
        <p14:creationId xmlns:p14="http://schemas.microsoft.com/office/powerpoint/2010/main" val="4104626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ack Page">
    <p:spTree>
      <p:nvGrpSpPr>
        <p:cNvPr id="1" name=""/>
        <p:cNvGrpSpPr/>
        <p:nvPr/>
      </p:nvGrpSpPr>
      <p:grpSpPr>
        <a:xfrm>
          <a:off x="0" y="0"/>
          <a:ext cx="0" cy="0"/>
          <a:chOff x="0" y="0"/>
          <a:chExt cx="0" cy="0"/>
        </a:xfrm>
      </p:grpSpPr>
      <p:cxnSp>
        <p:nvCxnSpPr>
          <p:cNvPr id="9" name="Straight Connector 8"/>
          <p:cNvCxnSpPr/>
          <p:nvPr userDrawn="1"/>
        </p:nvCxnSpPr>
        <p:spPr bwMode="gray">
          <a:xfrm>
            <a:off x="324000" y="6570000"/>
            <a:ext cx="8496000" cy="0"/>
          </a:xfrm>
          <a:prstGeom prst="line">
            <a:avLst/>
          </a:prstGeom>
          <a:ln w="19050"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grpSp>
        <p:nvGrpSpPr>
          <p:cNvPr id="10" name="Group 9"/>
          <p:cNvGrpSpPr/>
          <p:nvPr userDrawn="1"/>
        </p:nvGrpSpPr>
        <p:grpSpPr bwMode="gray">
          <a:xfrm>
            <a:off x="2690813" y="1562517"/>
            <a:ext cx="3762376" cy="3732966"/>
            <a:chOff x="238125" y="349250"/>
            <a:chExt cx="2843213" cy="2820988"/>
          </a:xfrm>
          <a:solidFill>
            <a:schemeClr val="accent1"/>
          </a:solidFill>
        </p:grpSpPr>
        <p:sp>
          <p:nvSpPr>
            <p:cNvPr id="11" name="Freeform 10"/>
            <p:cNvSpPr>
              <a:spLocks/>
            </p:cNvSpPr>
            <p:nvPr userDrawn="1"/>
          </p:nvSpPr>
          <p:spPr bwMode="gray">
            <a:xfrm>
              <a:off x="238125" y="1874838"/>
              <a:ext cx="2843213" cy="1295400"/>
            </a:xfrm>
            <a:custGeom>
              <a:avLst/>
              <a:gdLst>
                <a:gd name="T0" fmla="*/ 940 w 956"/>
                <a:gd name="T1" fmla="*/ 0 h 440"/>
                <a:gd name="T2" fmla="*/ 398 w 956"/>
                <a:gd name="T3" fmla="*/ 9 h 440"/>
                <a:gd name="T4" fmla="*/ 263 w 956"/>
                <a:gd name="T5" fmla="*/ 291 h 440"/>
                <a:gd name="T6" fmla="*/ 119 w 956"/>
                <a:gd name="T7" fmla="*/ 9 h 440"/>
                <a:gd name="T8" fmla="*/ 0 w 956"/>
                <a:gd name="T9" fmla="*/ 0 h 440"/>
                <a:gd name="T10" fmla="*/ 43 w 956"/>
                <a:gd name="T11" fmla="*/ 22 h 440"/>
                <a:gd name="T12" fmla="*/ 71 w 956"/>
                <a:gd name="T13" fmla="*/ 366 h 440"/>
                <a:gd name="T14" fmla="*/ 50 w 956"/>
                <a:gd name="T15" fmla="*/ 415 h 440"/>
                <a:gd name="T16" fmla="*/ 0 w 956"/>
                <a:gd name="T17" fmla="*/ 432 h 440"/>
                <a:gd name="T18" fmla="*/ 158 w 956"/>
                <a:gd name="T19" fmla="*/ 440 h 440"/>
                <a:gd name="T20" fmla="*/ 130 w 956"/>
                <a:gd name="T21" fmla="*/ 427 h 440"/>
                <a:gd name="T22" fmla="*/ 92 w 956"/>
                <a:gd name="T23" fmla="*/ 394 h 440"/>
                <a:gd name="T24" fmla="*/ 87 w 956"/>
                <a:gd name="T25" fmla="*/ 88 h 440"/>
                <a:gd name="T26" fmla="*/ 232 w 956"/>
                <a:gd name="T27" fmla="*/ 396 h 440"/>
                <a:gd name="T28" fmla="*/ 371 w 956"/>
                <a:gd name="T29" fmla="*/ 366 h 440"/>
                <a:gd name="T30" fmla="*/ 351 w 956"/>
                <a:gd name="T31" fmla="*/ 415 h 440"/>
                <a:gd name="T32" fmla="*/ 300 w 956"/>
                <a:gd name="T33" fmla="*/ 432 h 440"/>
                <a:gd name="T34" fmla="*/ 638 w 956"/>
                <a:gd name="T35" fmla="*/ 440 h 440"/>
                <a:gd name="T36" fmla="*/ 650 w 956"/>
                <a:gd name="T37" fmla="*/ 301 h 440"/>
                <a:gd name="T38" fmla="*/ 594 w 956"/>
                <a:gd name="T39" fmla="*/ 389 h 440"/>
                <a:gd name="T40" fmla="*/ 499 w 956"/>
                <a:gd name="T41" fmla="*/ 427 h 440"/>
                <a:gd name="T42" fmla="*/ 447 w 956"/>
                <a:gd name="T43" fmla="*/ 224 h 440"/>
                <a:gd name="T44" fmla="*/ 566 w 956"/>
                <a:gd name="T45" fmla="*/ 323 h 440"/>
                <a:gd name="T46" fmla="*/ 548 w 956"/>
                <a:gd name="T47" fmla="*/ 112 h 440"/>
                <a:gd name="T48" fmla="*/ 536 w 956"/>
                <a:gd name="T49" fmla="*/ 156 h 440"/>
                <a:gd name="T50" fmla="*/ 490 w 956"/>
                <a:gd name="T51" fmla="*/ 206 h 440"/>
                <a:gd name="T52" fmla="*/ 447 w 956"/>
                <a:gd name="T53" fmla="*/ 14 h 440"/>
                <a:gd name="T54" fmla="*/ 532 w 956"/>
                <a:gd name="T55" fmla="*/ 23 h 440"/>
                <a:gd name="T56" fmla="*/ 593 w 956"/>
                <a:gd name="T57" fmla="*/ 89 h 440"/>
                <a:gd name="T58" fmla="*/ 612 w 956"/>
                <a:gd name="T59" fmla="*/ 139 h 440"/>
                <a:gd name="T60" fmla="*/ 647 w 956"/>
                <a:gd name="T61" fmla="*/ 49 h 440"/>
                <a:gd name="T62" fmla="*/ 732 w 956"/>
                <a:gd name="T63" fmla="*/ 14 h 440"/>
                <a:gd name="T64" fmla="*/ 878 w 956"/>
                <a:gd name="T65" fmla="*/ 440 h 440"/>
                <a:gd name="T66" fmla="*/ 850 w 956"/>
                <a:gd name="T67" fmla="*/ 427 h 440"/>
                <a:gd name="T68" fmla="*/ 813 w 956"/>
                <a:gd name="T69" fmla="*/ 394 h 440"/>
                <a:gd name="T70" fmla="*/ 807 w 956"/>
                <a:gd name="T71" fmla="*/ 9 h 440"/>
                <a:gd name="T72" fmla="*/ 897 w 956"/>
                <a:gd name="T73" fmla="*/ 54 h 440"/>
                <a:gd name="T74" fmla="*/ 950 w 956"/>
                <a:gd name="T75" fmla="*/ 139 h 440"/>
                <a:gd name="T76" fmla="*/ 940 w 956"/>
                <a:gd name="T77" fmla="*/ 0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56" h="440">
                  <a:moveTo>
                    <a:pt x="940" y="0"/>
                  </a:moveTo>
                  <a:lnTo>
                    <a:pt x="940" y="0"/>
                  </a:lnTo>
                  <a:lnTo>
                    <a:pt x="439" y="0"/>
                  </a:lnTo>
                  <a:cubicBezTo>
                    <a:pt x="425" y="0"/>
                    <a:pt x="411" y="3"/>
                    <a:pt x="398" y="9"/>
                  </a:cubicBezTo>
                  <a:cubicBezTo>
                    <a:pt x="385" y="15"/>
                    <a:pt x="376" y="25"/>
                    <a:pt x="370" y="38"/>
                  </a:cubicBezTo>
                  <a:lnTo>
                    <a:pt x="263" y="291"/>
                  </a:lnTo>
                  <a:lnTo>
                    <a:pt x="150" y="43"/>
                  </a:lnTo>
                  <a:cubicBezTo>
                    <a:pt x="142" y="26"/>
                    <a:pt x="132" y="15"/>
                    <a:pt x="119" y="9"/>
                  </a:cubicBezTo>
                  <a:cubicBezTo>
                    <a:pt x="107" y="3"/>
                    <a:pt x="91" y="0"/>
                    <a:pt x="73" y="0"/>
                  </a:cubicBezTo>
                  <a:lnTo>
                    <a:pt x="0" y="0"/>
                  </a:lnTo>
                  <a:lnTo>
                    <a:pt x="0" y="9"/>
                  </a:lnTo>
                  <a:cubicBezTo>
                    <a:pt x="16" y="9"/>
                    <a:pt x="31" y="13"/>
                    <a:pt x="43" y="22"/>
                  </a:cubicBezTo>
                  <a:cubicBezTo>
                    <a:pt x="56" y="30"/>
                    <a:pt x="65" y="41"/>
                    <a:pt x="71" y="55"/>
                  </a:cubicBezTo>
                  <a:lnTo>
                    <a:pt x="71" y="366"/>
                  </a:lnTo>
                  <a:cubicBezTo>
                    <a:pt x="71" y="376"/>
                    <a:pt x="69" y="386"/>
                    <a:pt x="65" y="394"/>
                  </a:cubicBezTo>
                  <a:cubicBezTo>
                    <a:pt x="62" y="402"/>
                    <a:pt x="57" y="409"/>
                    <a:pt x="50" y="415"/>
                  </a:cubicBezTo>
                  <a:cubicBezTo>
                    <a:pt x="44" y="420"/>
                    <a:pt x="36" y="424"/>
                    <a:pt x="27" y="427"/>
                  </a:cubicBezTo>
                  <a:cubicBezTo>
                    <a:pt x="19" y="430"/>
                    <a:pt x="9" y="432"/>
                    <a:pt x="0" y="432"/>
                  </a:cubicBezTo>
                  <a:lnTo>
                    <a:pt x="0" y="440"/>
                  </a:lnTo>
                  <a:lnTo>
                    <a:pt x="158" y="440"/>
                  </a:lnTo>
                  <a:lnTo>
                    <a:pt x="158" y="432"/>
                  </a:lnTo>
                  <a:cubicBezTo>
                    <a:pt x="148" y="432"/>
                    <a:pt x="139" y="430"/>
                    <a:pt x="130" y="427"/>
                  </a:cubicBezTo>
                  <a:cubicBezTo>
                    <a:pt x="121" y="424"/>
                    <a:pt x="114" y="420"/>
                    <a:pt x="107" y="415"/>
                  </a:cubicBezTo>
                  <a:cubicBezTo>
                    <a:pt x="101" y="409"/>
                    <a:pt x="96" y="402"/>
                    <a:pt x="92" y="394"/>
                  </a:cubicBezTo>
                  <a:cubicBezTo>
                    <a:pt x="88" y="386"/>
                    <a:pt x="87" y="376"/>
                    <a:pt x="87" y="366"/>
                  </a:cubicBezTo>
                  <a:lnTo>
                    <a:pt x="87" y="88"/>
                  </a:lnTo>
                  <a:lnTo>
                    <a:pt x="227" y="396"/>
                  </a:lnTo>
                  <a:lnTo>
                    <a:pt x="232" y="396"/>
                  </a:lnTo>
                  <a:lnTo>
                    <a:pt x="371" y="71"/>
                  </a:lnTo>
                  <a:lnTo>
                    <a:pt x="371" y="366"/>
                  </a:lnTo>
                  <a:cubicBezTo>
                    <a:pt x="371" y="376"/>
                    <a:pt x="370" y="386"/>
                    <a:pt x="366" y="394"/>
                  </a:cubicBezTo>
                  <a:cubicBezTo>
                    <a:pt x="362" y="402"/>
                    <a:pt x="357" y="409"/>
                    <a:pt x="351" y="415"/>
                  </a:cubicBezTo>
                  <a:cubicBezTo>
                    <a:pt x="344" y="420"/>
                    <a:pt x="337" y="424"/>
                    <a:pt x="328" y="427"/>
                  </a:cubicBezTo>
                  <a:cubicBezTo>
                    <a:pt x="319" y="430"/>
                    <a:pt x="310" y="432"/>
                    <a:pt x="300" y="432"/>
                  </a:cubicBezTo>
                  <a:lnTo>
                    <a:pt x="300" y="440"/>
                  </a:lnTo>
                  <a:lnTo>
                    <a:pt x="638" y="440"/>
                  </a:lnTo>
                  <a:lnTo>
                    <a:pt x="657" y="301"/>
                  </a:lnTo>
                  <a:lnTo>
                    <a:pt x="650" y="301"/>
                  </a:lnTo>
                  <a:cubicBezTo>
                    <a:pt x="645" y="318"/>
                    <a:pt x="637" y="333"/>
                    <a:pt x="627" y="348"/>
                  </a:cubicBezTo>
                  <a:cubicBezTo>
                    <a:pt x="618" y="363"/>
                    <a:pt x="607" y="377"/>
                    <a:pt x="594" y="389"/>
                  </a:cubicBezTo>
                  <a:cubicBezTo>
                    <a:pt x="582" y="400"/>
                    <a:pt x="567" y="410"/>
                    <a:pt x="551" y="417"/>
                  </a:cubicBezTo>
                  <a:cubicBezTo>
                    <a:pt x="536" y="424"/>
                    <a:pt x="518" y="427"/>
                    <a:pt x="499" y="427"/>
                  </a:cubicBezTo>
                  <a:lnTo>
                    <a:pt x="447" y="427"/>
                  </a:lnTo>
                  <a:lnTo>
                    <a:pt x="447" y="224"/>
                  </a:lnTo>
                  <a:cubicBezTo>
                    <a:pt x="482" y="224"/>
                    <a:pt x="509" y="232"/>
                    <a:pt x="528" y="249"/>
                  </a:cubicBezTo>
                  <a:cubicBezTo>
                    <a:pt x="546" y="265"/>
                    <a:pt x="559" y="290"/>
                    <a:pt x="566" y="323"/>
                  </a:cubicBezTo>
                  <a:lnTo>
                    <a:pt x="573" y="323"/>
                  </a:lnTo>
                  <a:lnTo>
                    <a:pt x="548" y="112"/>
                  </a:lnTo>
                  <a:lnTo>
                    <a:pt x="541" y="112"/>
                  </a:lnTo>
                  <a:cubicBezTo>
                    <a:pt x="541" y="129"/>
                    <a:pt x="539" y="144"/>
                    <a:pt x="536" y="156"/>
                  </a:cubicBezTo>
                  <a:cubicBezTo>
                    <a:pt x="532" y="169"/>
                    <a:pt x="527" y="179"/>
                    <a:pt x="519" y="187"/>
                  </a:cubicBezTo>
                  <a:cubicBezTo>
                    <a:pt x="512" y="196"/>
                    <a:pt x="502" y="202"/>
                    <a:pt x="490" y="206"/>
                  </a:cubicBezTo>
                  <a:cubicBezTo>
                    <a:pt x="479" y="210"/>
                    <a:pt x="464" y="212"/>
                    <a:pt x="447" y="212"/>
                  </a:cubicBezTo>
                  <a:lnTo>
                    <a:pt x="447" y="14"/>
                  </a:lnTo>
                  <a:lnTo>
                    <a:pt x="480" y="14"/>
                  </a:lnTo>
                  <a:cubicBezTo>
                    <a:pt x="500" y="14"/>
                    <a:pt x="518" y="17"/>
                    <a:pt x="532" y="23"/>
                  </a:cubicBezTo>
                  <a:cubicBezTo>
                    <a:pt x="547" y="29"/>
                    <a:pt x="559" y="38"/>
                    <a:pt x="569" y="49"/>
                  </a:cubicBezTo>
                  <a:cubicBezTo>
                    <a:pt x="579" y="60"/>
                    <a:pt x="587" y="73"/>
                    <a:pt x="593" y="89"/>
                  </a:cubicBezTo>
                  <a:cubicBezTo>
                    <a:pt x="598" y="104"/>
                    <a:pt x="603" y="121"/>
                    <a:pt x="605" y="139"/>
                  </a:cubicBezTo>
                  <a:lnTo>
                    <a:pt x="612" y="139"/>
                  </a:lnTo>
                  <a:cubicBezTo>
                    <a:pt x="615" y="121"/>
                    <a:pt x="619" y="104"/>
                    <a:pt x="624" y="88"/>
                  </a:cubicBezTo>
                  <a:cubicBezTo>
                    <a:pt x="630" y="73"/>
                    <a:pt x="638" y="60"/>
                    <a:pt x="647" y="49"/>
                  </a:cubicBezTo>
                  <a:cubicBezTo>
                    <a:pt x="657" y="38"/>
                    <a:pt x="668" y="29"/>
                    <a:pt x="682" y="23"/>
                  </a:cubicBezTo>
                  <a:cubicBezTo>
                    <a:pt x="696" y="17"/>
                    <a:pt x="712" y="14"/>
                    <a:pt x="732" y="14"/>
                  </a:cubicBezTo>
                  <a:lnTo>
                    <a:pt x="732" y="440"/>
                  </a:lnTo>
                  <a:lnTo>
                    <a:pt x="878" y="440"/>
                  </a:lnTo>
                  <a:lnTo>
                    <a:pt x="878" y="432"/>
                  </a:lnTo>
                  <a:cubicBezTo>
                    <a:pt x="868" y="432"/>
                    <a:pt x="859" y="430"/>
                    <a:pt x="850" y="427"/>
                  </a:cubicBezTo>
                  <a:cubicBezTo>
                    <a:pt x="842" y="424"/>
                    <a:pt x="834" y="420"/>
                    <a:pt x="828" y="415"/>
                  </a:cubicBezTo>
                  <a:cubicBezTo>
                    <a:pt x="821" y="409"/>
                    <a:pt x="816" y="402"/>
                    <a:pt x="813" y="394"/>
                  </a:cubicBezTo>
                  <a:cubicBezTo>
                    <a:pt x="809" y="386"/>
                    <a:pt x="807" y="377"/>
                    <a:pt x="807" y="366"/>
                  </a:cubicBezTo>
                  <a:lnTo>
                    <a:pt x="807" y="9"/>
                  </a:lnTo>
                  <a:cubicBezTo>
                    <a:pt x="824" y="9"/>
                    <a:pt x="841" y="13"/>
                    <a:pt x="856" y="22"/>
                  </a:cubicBezTo>
                  <a:cubicBezTo>
                    <a:pt x="871" y="30"/>
                    <a:pt x="884" y="41"/>
                    <a:pt x="897" y="54"/>
                  </a:cubicBezTo>
                  <a:cubicBezTo>
                    <a:pt x="909" y="67"/>
                    <a:pt x="920" y="81"/>
                    <a:pt x="929" y="96"/>
                  </a:cubicBezTo>
                  <a:cubicBezTo>
                    <a:pt x="938" y="112"/>
                    <a:pt x="945" y="126"/>
                    <a:pt x="950" y="139"/>
                  </a:cubicBezTo>
                  <a:lnTo>
                    <a:pt x="956" y="139"/>
                  </a:lnTo>
                  <a:lnTo>
                    <a:pt x="9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p>
          </p:txBody>
        </p:sp>
        <p:sp>
          <p:nvSpPr>
            <p:cNvPr id="12" name="Freeform 11"/>
            <p:cNvSpPr>
              <a:spLocks/>
            </p:cNvSpPr>
            <p:nvPr userDrawn="1"/>
          </p:nvSpPr>
          <p:spPr bwMode="gray">
            <a:xfrm>
              <a:off x="309563" y="349250"/>
              <a:ext cx="2697163" cy="1292225"/>
            </a:xfrm>
            <a:custGeom>
              <a:avLst/>
              <a:gdLst>
                <a:gd name="T0" fmla="*/ 901 w 907"/>
                <a:gd name="T1" fmla="*/ 300 h 439"/>
                <a:gd name="T2" fmla="*/ 845 w 907"/>
                <a:gd name="T3" fmla="*/ 387 h 439"/>
                <a:gd name="T4" fmla="*/ 750 w 907"/>
                <a:gd name="T5" fmla="*/ 425 h 439"/>
                <a:gd name="T6" fmla="*/ 679 w 907"/>
                <a:gd name="T7" fmla="*/ 222 h 439"/>
                <a:gd name="T8" fmla="*/ 765 w 907"/>
                <a:gd name="T9" fmla="*/ 247 h 439"/>
                <a:gd name="T10" fmla="*/ 811 w 907"/>
                <a:gd name="T11" fmla="*/ 322 h 439"/>
                <a:gd name="T12" fmla="*/ 790 w 907"/>
                <a:gd name="T13" fmla="*/ 110 h 439"/>
                <a:gd name="T14" fmla="*/ 758 w 907"/>
                <a:gd name="T15" fmla="*/ 187 h 439"/>
                <a:gd name="T16" fmla="*/ 679 w 907"/>
                <a:gd name="T17" fmla="*/ 12 h 439"/>
                <a:gd name="T18" fmla="*/ 784 w 907"/>
                <a:gd name="T19" fmla="*/ 22 h 439"/>
                <a:gd name="T20" fmla="*/ 860 w 907"/>
                <a:gd name="T21" fmla="*/ 91 h 439"/>
                <a:gd name="T22" fmla="*/ 889 w 907"/>
                <a:gd name="T23" fmla="*/ 138 h 439"/>
                <a:gd name="T24" fmla="*/ 545 w 907"/>
                <a:gd name="T25" fmla="*/ 0 h 439"/>
                <a:gd name="T26" fmla="*/ 589 w 907"/>
                <a:gd name="T27" fmla="*/ 22 h 439"/>
                <a:gd name="T28" fmla="*/ 604 w 907"/>
                <a:gd name="T29" fmla="*/ 210 h 439"/>
                <a:gd name="T30" fmla="*/ 441 w 907"/>
                <a:gd name="T31" fmla="*/ 66 h 439"/>
                <a:gd name="T32" fmla="*/ 501 w 907"/>
                <a:gd name="T33" fmla="*/ 0 h 439"/>
                <a:gd name="T34" fmla="*/ 0 w 907"/>
                <a:gd name="T35" fmla="*/ 138 h 439"/>
                <a:gd name="T36" fmla="*/ 29 w 907"/>
                <a:gd name="T37" fmla="*/ 95 h 439"/>
                <a:gd name="T38" fmla="*/ 108 w 907"/>
                <a:gd name="T39" fmla="*/ 20 h 439"/>
                <a:gd name="T40" fmla="*/ 155 w 907"/>
                <a:gd name="T41" fmla="*/ 364 h 439"/>
                <a:gd name="T42" fmla="*/ 134 w 907"/>
                <a:gd name="T43" fmla="*/ 413 h 439"/>
                <a:gd name="T44" fmla="*/ 84 w 907"/>
                <a:gd name="T45" fmla="*/ 430 h 439"/>
                <a:gd name="T46" fmla="*/ 230 w 907"/>
                <a:gd name="T47" fmla="*/ 439 h 439"/>
                <a:gd name="T48" fmla="*/ 286 w 907"/>
                <a:gd name="T49" fmla="*/ 14 h 439"/>
                <a:gd name="T50" fmla="*/ 356 w 907"/>
                <a:gd name="T51" fmla="*/ 73 h 439"/>
                <a:gd name="T52" fmla="*/ 366 w 907"/>
                <a:gd name="T53" fmla="*/ 364 h 439"/>
                <a:gd name="T54" fmla="*/ 345 w 907"/>
                <a:gd name="T55" fmla="*/ 413 h 439"/>
                <a:gd name="T56" fmla="*/ 295 w 907"/>
                <a:gd name="T57" fmla="*/ 430 h 439"/>
                <a:gd name="T58" fmla="*/ 501 w 907"/>
                <a:gd name="T59" fmla="*/ 439 h 439"/>
                <a:gd name="T60" fmla="*/ 456 w 907"/>
                <a:gd name="T61" fmla="*/ 416 h 439"/>
                <a:gd name="T62" fmla="*/ 441 w 907"/>
                <a:gd name="T63" fmla="*/ 223 h 439"/>
                <a:gd name="T64" fmla="*/ 604 w 907"/>
                <a:gd name="T65" fmla="*/ 371 h 439"/>
                <a:gd name="T66" fmla="*/ 545 w 907"/>
                <a:gd name="T67" fmla="*/ 430 h 439"/>
                <a:gd name="T68" fmla="*/ 888 w 907"/>
                <a:gd name="T69" fmla="*/ 439 h 439"/>
                <a:gd name="T70" fmla="*/ 901 w 907"/>
                <a:gd name="T71" fmla="*/ 30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7" h="439">
                  <a:moveTo>
                    <a:pt x="901" y="300"/>
                  </a:moveTo>
                  <a:lnTo>
                    <a:pt x="901" y="300"/>
                  </a:lnTo>
                  <a:cubicBezTo>
                    <a:pt x="895" y="316"/>
                    <a:pt x="887" y="331"/>
                    <a:pt x="878" y="346"/>
                  </a:cubicBezTo>
                  <a:cubicBezTo>
                    <a:pt x="868" y="362"/>
                    <a:pt x="857" y="375"/>
                    <a:pt x="845" y="387"/>
                  </a:cubicBezTo>
                  <a:cubicBezTo>
                    <a:pt x="832" y="398"/>
                    <a:pt x="818" y="408"/>
                    <a:pt x="802" y="415"/>
                  </a:cubicBezTo>
                  <a:cubicBezTo>
                    <a:pt x="786" y="422"/>
                    <a:pt x="769" y="425"/>
                    <a:pt x="750" y="425"/>
                  </a:cubicBezTo>
                  <a:lnTo>
                    <a:pt x="679" y="425"/>
                  </a:lnTo>
                  <a:lnTo>
                    <a:pt x="679" y="222"/>
                  </a:lnTo>
                  <a:cubicBezTo>
                    <a:pt x="696" y="222"/>
                    <a:pt x="712" y="224"/>
                    <a:pt x="726" y="228"/>
                  </a:cubicBezTo>
                  <a:cubicBezTo>
                    <a:pt x="741" y="232"/>
                    <a:pt x="754" y="239"/>
                    <a:pt x="765" y="247"/>
                  </a:cubicBezTo>
                  <a:cubicBezTo>
                    <a:pt x="776" y="255"/>
                    <a:pt x="786" y="265"/>
                    <a:pt x="794" y="278"/>
                  </a:cubicBezTo>
                  <a:cubicBezTo>
                    <a:pt x="802" y="290"/>
                    <a:pt x="807" y="305"/>
                    <a:pt x="811" y="322"/>
                  </a:cubicBezTo>
                  <a:lnTo>
                    <a:pt x="818" y="322"/>
                  </a:lnTo>
                  <a:lnTo>
                    <a:pt x="790" y="110"/>
                  </a:lnTo>
                  <a:lnTo>
                    <a:pt x="783" y="110"/>
                  </a:lnTo>
                  <a:cubicBezTo>
                    <a:pt x="783" y="146"/>
                    <a:pt x="775" y="172"/>
                    <a:pt x="758" y="187"/>
                  </a:cubicBezTo>
                  <a:cubicBezTo>
                    <a:pt x="741" y="202"/>
                    <a:pt x="715" y="210"/>
                    <a:pt x="679" y="210"/>
                  </a:cubicBezTo>
                  <a:lnTo>
                    <a:pt x="679" y="12"/>
                  </a:lnTo>
                  <a:lnTo>
                    <a:pt x="732" y="12"/>
                  </a:lnTo>
                  <a:cubicBezTo>
                    <a:pt x="751" y="12"/>
                    <a:pt x="768" y="15"/>
                    <a:pt x="784" y="22"/>
                  </a:cubicBezTo>
                  <a:cubicBezTo>
                    <a:pt x="800" y="29"/>
                    <a:pt x="814" y="39"/>
                    <a:pt x="827" y="50"/>
                  </a:cubicBezTo>
                  <a:cubicBezTo>
                    <a:pt x="840" y="62"/>
                    <a:pt x="851" y="76"/>
                    <a:pt x="860" y="91"/>
                  </a:cubicBezTo>
                  <a:cubicBezTo>
                    <a:pt x="870" y="106"/>
                    <a:pt x="877" y="121"/>
                    <a:pt x="883" y="138"/>
                  </a:cubicBezTo>
                  <a:lnTo>
                    <a:pt x="889" y="138"/>
                  </a:lnTo>
                  <a:lnTo>
                    <a:pt x="871" y="0"/>
                  </a:lnTo>
                  <a:lnTo>
                    <a:pt x="545" y="0"/>
                  </a:lnTo>
                  <a:lnTo>
                    <a:pt x="545" y="7"/>
                  </a:lnTo>
                  <a:cubicBezTo>
                    <a:pt x="564" y="7"/>
                    <a:pt x="579" y="12"/>
                    <a:pt x="589" y="22"/>
                  </a:cubicBezTo>
                  <a:cubicBezTo>
                    <a:pt x="599" y="32"/>
                    <a:pt x="604" y="46"/>
                    <a:pt x="604" y="66"/>
                  </a:cubicBezTo>
                  <a:lnTo>
                    <a:pt x="604" y="210"/>
                  </a:lnTo>
                  <a:lnTo>
                    <a:pt x="441" y="210"/>
                  </a:lnTo>
                  <a:lnTo>
                    <a:pt x="441" y="66"/>
                  </a:lnTo>
                  <a:cubicBezTo>
                    <a:pt x="441" y="27"/>
                    <a:pt x="461" y="7"/>
                    <a:pt x="501" y="7"/>
                  </a:cubicBezTo>
                  <a:lnTo>
                    <a:pt x="501" y="0"/>
                  </a:lnTo>
                  <a:lnTo>
                    <a:pt x="19" y="0"/>
                  </a:lnTo>
                  <a:lnTo>
                    <a:pt x="0" y="138"/>
                  </a:lnTo>
                  <a:lnTo>
                    <a:pt x="7" y="138"/>
                  </a:lnTo>
                  <a:cubicBezTo>
                    <a:pt x="12" y="124"/>
                    <a:pt x="19" y="110"/>
                    <a:pt x="29" y="95"/>
                  </a:cubicBezTo>
                  <a:cubicBezTo>
                    <a:pt x="39" y="80"/>
                    <a:pt x="51" y="66"/>
                    <a:pt x="64" y="53"/>
                  </a:cubicBezTo>
                  <a:cubicBezTo>
                    <a:pt x="77" y="40"/>
                    <a:pt x="92" y="29"/>
                    <a:pt x="108" y="20"/>
                  </a:cubicBezTo>
                  <a:cubicBezTo>
                    <a:pt x="123" y="12"/>
                    <a:pt x="139" y="7"/>
                    <a:pt x="155" y="7"/>
                  </a:cubicBezTo>
                  <a:lnTo>
                    <a:pt x="155" y="364"/>
                  </a:lnTo>
                  <a:cubicBezTo>
                    <a:pt x="155" y="375"/>
                    <a:pt x="153" y="384"/>
                    <a:pt x="149" y="392"/>
                  </a:cubicBezTo>
                  <a:cubicBezTo>
                    <a:pt x="146" y="400"/>
                    <a:pt x="141" y="407"/>
                    <a:pt x="134" y="413"/>
                  </a:cubicBezTo>
                  <a:cubicBezTo>
                    <a:pt x="128" y="418"/>
                    <a:pt x="120" y="422"/>
                    <a:pt x="111" y="425"/>
                  </a:cubicBezTo>
                  <a:cubicBezTo>
                    <a:pt x="103" y="428"/>
                    <a:pt x="94" y="430"/>
                    <a:pt x="84" y="430"/>
                  </a:cubicBezTo>
                  <a:lnTo>
                    <a:pt x="84" y="439"/>
                  </a:lnTo>
                  <a:lnTo>
                    <a:pt x="230" y="439"/>
                  </a:lnTo>
                  <a:lnTo>
                    <a:pt x="230" y="7"/>
                  </a:lnTo>
                  <a:cubicBezTo>
                    <a:pt x="251" y="7"/>
                    <a:pt x="269" y="9"/>
                    <a:pt x="286" y="14"/>
                  </a:cubicBezTo>
                  <a:cubicBezTo>
                    <a:pt x="303" y="18"/>
                    <a:pt x="317" y="25"/>
                    <a:pt x="329" y="35"/>
                  </a:cubicBezTo>
                  <a:cubicBezTo>
                    <a:pt x="341" y="44"/>
                    <a:pt x="350" y="57"/>
                    <a:pt x="356" y="73"/>
                  </a:cubicBezTo>
                  <a:cubicBezTo>
                    <a:pt x="363" y="88"/>
                    <a:pt x="366" y="108"/>
                    <a:pt x="366" y="131"/>
                  </a:cubicBezTo>
                  <a:lnTo>
                    <a:pt x="366" y="364"/>
                  </a:lnTo>
                  <a:cubicBezTo>
                    <a:pt x="366" y="374"/>
                    <a:pt x="364" y="384"/>
                    <a:pt x="361" y="392"/>
                  </a:cubicBezTo>
                  <a:cubicBezTo>
                    <a:pt x="357" y="400"/>
                    <a:pt x="352" y="407"/>
                    <a:pt x="345" y="413"/>
                  </a:cubicBezTo>
                  <a:cubicBezTo>
                    <a:pt x="339" y="418"/>
                    <a:pt x="331" y="422"/>
                    <a:pt x="323" y="425"/>
                  </a:cubicBezTo>
                  <a:cubicBezTo>
                    <a:pt x="314" y="428"/>
                    <a:pt x="305" y="430"/>
                    <a:pt x="295" y="430"/>
                  </a:cubicBezTo>
                  <a:lnTo>
                    <a:pt x="295" y="439"/>
                  </a:lnTo>
                  <a:lnTo>
                    <a:pt x="501" y="439"/>
                  </a:lnTo>
                  <a:lnTo>
                    <a:pt x="501" y="430"/>
                  </a:lnTo>
                  <a:cubicBezTo>
                    <a:pt x="480" y="430"/>
                    <a:pt x="466" y="425"/>
                    <a:pt x="456" y="416"/>
                  </a:cubicBezTo>
                  <a:cubicBezTo>
                    <a:pt x="446" y="407"/>
                    <a:pt x="441" y="392"/>
                    <a:pt x="441" y="371"/>
                  </a:cubicBezTo>
                  <a:lnTo>
                    <a:pt x="441" y="223"/>
                  </a:lnTo>
                  <a:lnTo>
                    <a:pt x="604" y="223"/>
                  </a:lnTo>
                  <a:lnTo>
                    <a:pt x="604" y="371"/>
                  </a:lnTo>
                  <a:cubicBezTo>
                    <a:pt x="604" y="392"/>
                    <a:pt x="599" y="407"/>
                    <a:pt x="590" y="416"/>
                  </a:cubicBezTo>
                  <a:cubicBezTo>
                    <a:pt x="580" y="425"/>
                    <a:pt x="565" y="430"/>
                    <a:pt x="545" y="430"/>
                  </a:cubicBezTo>
                  <a:lnTo>
                    <a:pt x="545" y="439"/>
                  </a:lnTo>
                  <a:lnTo>
                    <a:pt x="888" y="439"/>
                  </a:lnTo>
                  <a:lnTo>
                    <a:pt x="907" y="300"/>
                  </a:lnTo>
                  <a:lnTo>
                    <a:pt x="901" y="30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p>
          </p:txBody>
        </p:sp>
      </p:grpSp>
    </p:spTree>
    <p:extLst>
      <p:ext uri="{BB962C8B-B14F-4D97-AF65-F5344CB8AC3E}">
        <p14:creationId xmlns:p14="http://schemas.microsoft.com/office/powerpoint/2010/main" val="1645338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noProof="0"/>
              <a:t>Click to edit Master title style</a:t>
            </a:r>
            <a:endParaRPr lang="en-US" noProof="0" dirty="0"/>
          </a:p>
        </p:txBody>
      </p:sp>
      <p:sp>
        <p:nvSpPr>
          <p:cNvPr id="3" name="Content Placeholder 2"/>
          <p:cNvSpPr>
            <a:spLocks noGrp="1"/>
          </p:cNvSpPr>
          <p:nvPr>
            <p:ph idx="1"/>
          </p:nvPr>
        </p:nvSpPr>
        <p:spPr bwMode="gray"/>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Date Placeholder 3"/>
          <p:cNvSpPr>
            <a:spLocks noGrp="1"/>
          </p:cNvSpPr>
          <p:nvPr>
            <p:ph type="dt" sz="half" idx="10"/>
          </p:nvPr>
        </p:nvSpPr>
        <p:spPr bwMode="gray"/>
        <p:txBody>
          <a:bodyPr/>
          <a:lstStyle/>
          <a:p>
            <a:r>
              <a:rPr lang="en-US" noProof="0" dirty="0"/>
              <a:t>&lt;Insert date using Insert | Header &amp; Footer&gt;</a:t>
            </a:r>
          </a:p>
        </p:txBody>
      </p:sp>
      <p:sp>
        <p:nvSpPr>
          <p:cNvPr id="5" name="Footer Placeholder 4"/>
          <p:cNvSpPr>
            <a:spLocks noGrp="1"/>
          </p:cNvSpPr>
          <p:nvPr>
            <p:ph type="ftr" sz="quarter" idx="11"/>
          </p:nvPr>
        </p:nvSpPr>
        <p:spPr bwMode="gray"/>
        <p:txBody>
          <a:bodyPr/>
          <a:lstStyle/>
          <a:p>
            <a:r>
              <a:rPr lang="en-US" noProof="0" dirty="0"/>
              <a:t>&lt;Insert footer text using Insert | Header &amp; Footer&gt;</a:t>
            </a:r>
          </a:p>
        </p:txBody>
      </p:sp>
      <p:sp>
        <p:nvSpPr>
          <p:cNvPr id="6" name="Slide Number Placeholder 5"/>
          <p:cNvSpPr>
            <a:spLocks noGrp="1"/>
          </p:cNvSpPr>
          <p:nvPr>
            <p:ph type="sldNum" sz="quarter" idx="12"/>
          </p:nvPr>
        </p:nvSpPr>
        <p:spPr bwMode="gray"/>
        <p:txBody>
          <a:bodyPr/>
          <a:lstStyle/>
          <a:p>
            <a:fld id="{41F182D8-C384-4E75-B3BB-27383F0D2EF4}" type="slidenum">
              <a:rPr lang="en-US" noProof="0" smtClean="0"/>
              <a:t>‹#›</a:t>
            </a:fld>
            <a:endParaRPr lang="en-US" noProof="0" dirty="0"/>
          </a:p>
        </p:txBody>
      </p:sp>
    </p:spTree>
    <p:extLst>
      <p:ext uri="{BB962C8B-B14F-4D97-AF65-F5344CB8AC3E}">
        <p14:creationId xmlns:p14="http://schemas.microsoft.com/office/powerpoint/2010/main" val="879731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bwMode="gray">
          <a:xfrm>
            <a:off x="314325" y="1437675"/>
            <a:ext cx="4176714" cy="47880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Content Placeholder 3"/>
          <p:cNvSpPr>
            <a:spLocks noGrp="1"/>
          </p:cNvSpPr>
          <p:nvPr>
            <p:ph sz="half" idx="2"/>
          </p:nvPr>
        </p:nvSpPr>
        <p:spPr bwMode="gray">
          <a:xfrm>
            <a:off x="4633914" y="1437675"/>
            <a:ext cx="4176712" cy="47880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Date Placeholder 4"/>
          <p:cNvSpPr>
            <a:spLocks noGrp="1"/>
          </p:cNvSpPr>
          <p:nvPr>
            <p:ph type="dt" sz="half" idx="10"/>
          </p:nvPr>
        </p:nvSpPr>
        <p:spPr bwMode="gray"/>
        <p:txBody>
          <a:bodyPr/>
          <a:lstStyle/>
          <a:p>
            <a:r>
              <a:rPr lang="en-US" noProof="0" dirty="0"/>
              <a:t>&lt;Insert date using Insert | Header &amp; Footer&gt;</a:t>
            </a:r>
          </a:p>
        </p:txBody>
      </p:sp>
      <p:sp>
        <p:nvSpPr>
          <p:cNvPr id="6" name="Footer Placeholder 5"/>
          <p:cNvSpPr>
            <a:spLocks noGrp="1"/>
          </p:cNvSpPr>
          <p:nvPr>
            <p:ph type="ftr" sz="quarter" idx="11"/>
          </p:nvPr>
        </p:nvSpPr>
        <p:spPr bwMode="gray"/>
        <p:txBody>
          <a:bodyPr/>
          <a:lstStyle/>
          <a:p>
            <a:r>
              <a:rPr lang="en-US" noProof="0" dirty="0"/>
              <a:t>&lt;Insert footer text using Insert | Header &amp; Footer&gt;</a:t>
            </a:r>
          </a:p>
        </p:txBody>
      </p:sp>
      <p:sp>
        <p:nvSpPr>
          <p:cNvPr id="7" name="Slide Number Placeholder 6"/>
          <p:cNvSpPr>
            <a:spLocks noGrp="1"/>
          </p:cNvSpPr>
          <p:nvPr>
            <p:ph type="sldNum" sz="quarter" idx="12"/>
          </p:nvPr>
        </p:nvSpPr>
        <p:spPr bwMode="gray"/>
        <p:txBody>
          <a:bodyPr/>
          <a:lstStyle/>
          <a:p>
            <a:fld id="{41F182D8-C384-4E75-B3BB-27383F0D2EF4}" type="slidenum">
              <a:rPr lang="en-US" noProof="0" smtClean="0"/>
              <a:t>‹#›</a:t>
            </a:fld>
            <a:endParaRPr lang="en-US" noProof="0" dirty="0"/>
          </a:p>
        </p:txBody>
      </p:sp>
      <p:sp>
        <p:nvSpPr>
          <p:cNvPr id="2" name="Title 1"/>
          <p:cNvSpPr>
            <a:spLocks noGrp="1"/>
          </p:cNvSpPr>
          <p:nvPr>
            <p:ph type="title"/>
          </p:nvPr>
        </p:nvSpPr>
        <p:spPr bwMode="gray"/>
        <p:txBody>
          <a:bodyPr/>
          <a:lstStyle/>
          <a:p>
            <a:r>
              <a:rPr lang="en-US" noProof="0"/>
              <a:t>Click to edit Master title style</a:t>
            </a:r>
            <a:endParaRPr lang="en-US" noProof="0" dirty="0"/>
          </a:p>
        </p:txBody>
      </p:sp>
    </p:spTree>
    <p:extLst>
      <p:ext uri="{BB962C8B-B14F-4D97-AF65-F5344CB8AC3E}">
        <p14:creationId xmlns:p14="http://schemas.microsoft.com/office/powerpoint/2010/main" val="274505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Side Bar">
    <p:spTree>
      <p:nvGrpSpPr>
        <p:cNvPr id="1" name=""/>
        <p:cNvGrpSpPr/>
        <p:nvPr/>
      </p:nvGrpSpPr>
      <p:grpSpPr>
        <a:xfrm>
          <a:off x="0" y="0"/>
          <a:ext cx="0" cy="0"/>
          <a:chOff x="0" y="0"/>
          <a:chExt cx="0" cy="0"/>
        </a:xfrm>
      </p:grpSpPr>
      <p:sp>
        <p:nvSpPr>
          <p:cNvPr id="3" name="Content Placeholder 2"/>
          <p:cNvSpPr>
            <a:spLocks noGrp="1"/>
          </p:cNvSpPr>
          <p:nvPr>
            <p:ph sz="half" idx="1"/>
          </p:nvPr>
        </p:nvSpPr>
        <p:spPr bwMode="gray">
          <a:xfrm>
            <a:off x="314326" y="1437675"/>
            <a:ext cx="6335714" cy="47880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Content Placeholder 3"/>
          <p:cNvSpPr>
            <a:spLocks noGrp="1"/>
          </p:cNvSpPr>
          <p:nvPr>
            <p:ph sz="half" idx="2"/>
          </p:nvPr>
        </p:nvSpPr>
        <p:spPr bwMode="gray">
          <a:xfrm>
            <a:off x="6797371" y="1437675"/>
            <a:ext cx="2016000" cy="47880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Date Placeholder 4"/>
          <p:cNvSpPr>
            <a:spLocks noGrp="1"/>
          </p:cNvSpPr>
          <p:nvPr>
            <p:ph type="dt" sz="half" idx="10"/>
          </p:nvPr>
        </p:nvSpPr>
        <p:spPr bwMode="gray"/>
        <p:txBody>
          <a:bodyPr/>
          <a:lstStyle/>
          <a:p>
            <a:r>
              <a:rPr lang="en-US" noProof="0" dirty="0"/>
              <a:t>&lt;Insert date using Insert | Header &amp; Footer&gt;</a:t>
            </a:r>
          </a:p>
        </p:txBody>
      </p:sp>
      <p:sp>
        <p:nvSpPr>
          <p:cNvPr id="6" name="Footer Placeholder 5"/>
          <p:cNvSpPr>
            <a:spLocks noGrp="1"/>
          </p:cNvSpPr>
          <p:nvPr>
            <p:ph type="ftr" sz="quarter" idx="11"/>
          </p:nvPr>
        </p:nvSpPr>
        <p:spPr bwMode="gray"/>
        <p:txBody>
          <a:bodyPr/>
          <a:lstStyle/>
          <a:p>
            <a:r>
              <a:rPr lang="en-US" noProof="0" dirty="0"/>
              <a:t>&lt;Insert footer text using Insert | Header &amp; Footer&gt;</a:t>
            </a:r>
          </a:p>
        </p:txBody>
      </p:sp>
      <p:sp>
        <p:nvSpPr>
          <p:cNvPr id="7" name="Slide Number Placeholder 6"/>
          <p:cNvSpPr>
            <a:spLocks noGrp="1"/>
          </p:cNvSpPr>
          <p:nvPr>
            <p:ph type="sldNum" sz="quarter" idx="12"/>
          </p:nvPr>
        </p:nvSpPr>
        <p:spPr bwMode="gray"/>
        <p:txBody>
          <a:bodyPr/>
          <a:lstStyle/>
          <a:p>
            <a:fld id="{41F182D8-C384-4E75-B3BB-27383F0D2EF4}" type="slidenum">
              <a:rPr lang="en-US" noProof="0" smtClean="0"/>
              <a:t>‹#›</a:t>
            </a:fld>
            <a:endParaRPr lang="en-US" noProof="0" dirty="0"/>
          </a:p>
        </p:txBody>
      </p:sp>
      <p:sp>
        <p:nvSpPr>
          <p:cNvPr id="2" name="Title 1"/>
          <p:cNvSpPr>
            <a:spLocks noGrp="1"/>
          </p:cNvSpPr>
          <p:nvPr>
            <p:ph type="title"/>
          </p:nvPr>
        </p:nvSpPr>
        <p:spPr bwMode="gray"/>
        <p:txBody>
          <a:bodyPr/>
          <a:lstStyle/>
          <a:p>
            <a:r>
              <a:rPr lang="en-US" noProof="0"/>
              <a:t>Click to edit Master title style</a:t>
            </a:r>
            <a:endParaRPr lang="en-US" noProof="0" dirty="0"/>
          </a:p>
        </p:txBody>
      </p:sp>
    </p:spTree>
    <p:extLst>
      <p:ext uri="{BB962C8B-B14F-4D97-AF65-F5344CB8AC3E}">
        <p14:creationId xmlns:p14="http://schemas.microsoft.com/office/powerpoint/2010/main" val="3513699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bwMode="gray">
          <a:xfrm>
            <a:off x="314475" y="1437675"/>
            <a:ext cx="2736000" cy="47880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Content Placeholder 3"/>
          <p:cNvSpPr>
            <a:spLocks noGrp="1"/>
          </p:cNvSpPr>
          <p:nvPr>
            <p:ph sz="half" idx="2"/>
          </p:nvPr>
        </p:nvSpPr>
        <p:spPr bwMode="gray">
          <a:xfrm>
            <a:off x="3196186" y="1437675"/>
            <a:ext cx="2736000" cy="47880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Date Placeholder 4"/>
          <p:cNvSpPr>
            <a:spLocks noGrp="1"/>
          </p:cNvSpPr>
          <p:nvPr>
            <p:ph type="dt" sz="half" idx="10"/>
          </p:nvPr>
        </p:nvSpPr>
        <p:spPr bwMode="gray"/>
        <p:txBody>
          <a:bodyPr/>
          <a:lstStyle/>
          <a:p>
            <a:r>
              <a:rPr lang="en-US" noProof="0" dirty="0"/>
              <a:t>&lt;Insert date using Insert | Header &amp; Footer&gt;</a:t>
            </a:r>
          </a:p>
        </p:txBody>
      </p:sp>
      <p:sp>
        <p:nvSpPr>
          <p:cNvPr id="6" name="Footer Placeholder 5"/>
          <p:cNvSpPr>
            <a:spLocks noGrp="1"/>
          </p:cNvSpPr>
          <p:nvPr>
            <p:ph type="ftr" sz="quarter" idx="11"/>
          </p:nvPr>
        </p:nvSpPr>
        <p:spPr bwMode="gray"/>
        <p:txBody>
          <a:bodyPr/>
          <a:lstStyle/>
          <a:p>
            <a:r>
              <a:rPr lang="en-US" noProof="0" dirty="0"/>
              <a:t>&lt;Insert footer text using Insert | Header &amp; Footer&gt;</a:t>
            </a:r>
          </a:p>
        </p:txBody>
      </p:sp>
      <p:sp>
        <p:nvSpPr>
          <p:cNvPr id="7" name="Slide Number Placeholder 6"/>
          <p:cNvSpPr>
            <a:spLocks noGrp="1"/>
          </p:cNvSpPr>
          <p:nvPr>
            <p:ph type="sldNum" sz="quarter" idx="12"/>
          </p:nvPr>
        </p:nvSpPr>
        <p:spPr bwMode="gray"/>
        <p:txBody>
          <a:bodyPr/>
          <a:lstStyle/>
          <a:p>
            <a:fld id="{41F182D8-C384-4E75-B3BB-27383F0D2EF4}" type="slidenum">
              <a:rPr lang="en-US" noProof="0" smtClean="0"/>
              <a:t>‹#›</a:t>
            </a:fld>
            <a:endParaRPr lang="en-US" noProof="0" dirty="0"/>
          </a:p>
        </p:txBody>
      </p:sp>
      <p:sp>
        <p:nvSpPr>
          <p:cNvPr id="9" name="Content Placeholder 3"/>
          <p:cNvSpPr>
            <a:spLocks noGrp="1"/>
          </p:cNvSpPr>
          <p:nvPr>
            <p:ph sz="half" idx="13"/>
          </p:nvPr>
        </p:nvSpPr>
        <p:spPr bwMode="gray">
          <a:xfrm>
            <a:off x="6077897" y="1437675"/>
            <a:ext cx="2736000" cy="47880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itle 7"/>
          <p:cNvSpPr>
            <a:spLocks noGrp="1"/>
          </p:cNvSpPr>
          <p:nvPr>
            <p:ph type="title"/>
          </p:nvPr>
        </p:nvSpPr>
        <p:spPr bwMode="gray">
          <a:xfrm>
            <a:off x="314475" y="757065"/>
            <a:ext cx="8496000" cy="396000"/>
          </a:xfrm>
        </p:spPr>
        <p:txBody>
          <a:bodyPr/>
          <a:lstStyle/>
          <a:p>
            <a:r>
              <a:rPr lang="en-US" noProof="0"/>
              <a:t>Click to edit Master title style</a:t>
            </a:r>
            <a:endParaRPr lang="en-US" noProof="0" dirty="0"/>
          </a:p>
        </p:txBody>
      </p:sp>
    </p:spTree>
    <p:extLst>
      <p:ext uri="{BB962C8B-B14F-4D97-AF65-F5344CB8AC3E}">
        <p14:creationId xmlns:p14="http://schemas.microsoft.com/office/powerpoint/2010/main" val="1921563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bwMode="gray">
          <a:xfrm>
            <a:off x="314475" y="1437675"/>
            <a:ext cx="4176000" cy="23040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Content Placeholder 3"/>
          <p:cNvSpPr>
            <a:spLocks noGrp="1"/>
          </p:cNvSpPr>
          <p:nvPr>
            <p:ph sz="half" idx="2"/>
          </p:nvPr>
        </p:nvSpPr>
        <p:spPr bwMode="gray">
          <a:xfrm>
            <a:off x="4638947" y="1437675"/>
            <a:ext cx="4176000" cy="23040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Date Placeholder 4"/>
          <p:cNvSpPr>
            <a:spLocks noGrp="1"/>
          </p:cNvSpPr>
          <p:nvPr>
            <p:ph type="dt" sz="half" idx="10"/>
          </p:nvPr>
        </p:nvSpPr>
        <p:spPr bwMode="gray"/>
        <p:txBody>
          <a:bodyPr/>
          <a:lstStyle/>
          <a:p>
            <a:r>
              <a:rPr lang="en-US" noProof="0" dirty="0"/>
              <a:t>&lt;Insert date using Insert | Header &amp; Footer&gt;</a:t>
            </a:r>
          </a:p>
        </p:txBody>
      </p:sp>
      <p:sp>
        <p:nvSpPr>
          <p:cNvPr id="6" name="Footer Placeholder 5"/>
          <p:cNvSpPr>
            <a:spLocks noGrp="1"/>
          </p:cNvSpPr>
          <p:nvPr>
            <p:ph type="ftr" sz="quarter" idx="11"/>
          </p:nvPr>
        </p:nvSpPr>
        <p:spPr bwMode="gray"/>
        <p:txBody>
          <a:bodyPr/>
          <a:lstStyle/>
          <a:p>
            <a:r>
              <a:rPr lang="en-US" noProof="0" dirty="0"/>
              <a:t>&lt;Insert footer text using Insert | Header &amp; Footer&gt;</a:t>
            </a:r>
          </a:p>
        </p:txBody>
      </p:sp>
      <p:sp>
        <p:nvSpPr>
          <p:cNvPr id="7" name="Slide Number Placeholder 6"/>
          <p:cNvSpPr>
            <a:spLocks noGrp="1"/>
          </p:cNvSpPr>
          <p:nvPr>
            <p:ph type="sldNum" sz="quarter" idx="12"/>
          </p:nvPr>
        </p:nvSpPr>
        <p:spPr bwMode="gray"/>
        <p:txBody>
          <a:bodyPr/>
          <a:lstStyle/>
          <a:p>
            <a:fld id="{41F182D8-C384-4E75-B3BB-27383F0D2EF4}" type="slidenum">
              <a:rPr lang="en-US" noProof="0" smtClean="0"/>
              <a:t>‹#›</a:t>
            </a:fld>
            <a:endParaRPr lang="en-US" noProof="0" dirty="0"/>
          </a:p>
        </p:txBody>
      </p:sp>
      <p:sp>
        <p:nvSpPr>
          <p:cNvPr id="9" name="Content Placeholder 3"/>
          <p:cNvSpPr>
            <a:spLocks noGrp="1"/>
          </p:cNvSpPr>
          <p:nvPr>
            <p:ph sz="half" idx="13"/>
          </p:nvPr>
        </p:nvSpPr>
        <p:spPr bwMode="gray">
          <a:xfrm>
            <a:off x="314475" y="3929100"/>
            <a:ext cx="4176000" cy="23040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Content Placeholder 3"/>
          <p:cNvSpPr>
            <a:spLocks noGrp="1"/>
          </p:cNvSpPr>
          <p:nvPr>
            <p:ph sz="half" idx="14"/>
          </p:nvPr>
        </p:nvSpPr>
        <p:spPr bwMode="gray">
          <a:xfrm>
            <a:off x="4638947" y="3929100"/>
            <a:ext cx="4176000" cy="23040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itle 7"/>
          <p:cNvSpPr>
            <a:spLocks noGrp="1"/>
          </p:cNvSpPr>
          <p:nvPr>
            <p:ph type="title"/>
          </p:nvPr>
        </p:nvSpPr>
        <p:spPr bwMode="gray">
          <a:xfrm>
            <a:off x="314475" y="757065"/>
            <a:ext cx="8496000" cy="396000"/>
          </a:xfrm>
        </p:spPr>
        <p:txBody>
          <a:bodyPr/>
          <a:lstStyle/>
          <a:p>
            <a:r>
              <a:rPr lang="en-US" noProof="0"/>
              <a:t>Click to edit Master title style</a:t>
            </a:r>
            <a:endParaRPr lang="en-US" noProof="0" dirty="0"/>
          </a:p>
        </p:txBody>
      </p:sp>
    </p:spTree>
    <p:extLst>
      <p:ext uri="{BB962C8B-B14F-4D97-AF65-F5344CB8AC3E}">
        <p14:creationId xmlns:p14="http://schemas.microsoft.com/office/powerpoint/2010/main" val="2822946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ur Content (Vertical)">
    <p:spTree>
      <p:nvGrpSpPr>
        <p:cNvPr id="1" name=""/>
        <p:cNvGrpSpPr/>
        <p:nvPr/>
      </p:nvGrpSpPr>
      <p:grpSpPr>
        <a:xfrm>
          <a:off x="0" y="0"/>
          <a:ext cx="0" cy="0"/>
          <a:chOff x="0" y="0"/>
          <a:chExt cx="0" cy="0"/>
        </a:xfrm>
      </p:grpSpPr>
      <p:sp>
        <p:nvSpPr>
          <p:cNvPr id="3" name="Content Placeholder 2"/>
          <p:cNvSpPr>
            <a:spLocks noGrp="1"/>
          </p:cNvSpPr>
          <p:nvPr>
            <p:ph sz="half" idx="1"/>
          </p:nvPr>
        </p:nvSpPr>
        <p:spPr bwMode="gray">
          <a:xfrm>
            <a:off x="314475" y="1437675"/>
            <a:ext cx="2016000" cy="47880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Content Placeholder 3"/>
          <p:cNvSpPr>
            <a:spLocks noGrp="1"/>
          </p:cNvSpPr>
          <p:nvPr>
            <p:ph sz="half" idx="2"/>
          </p:nvPr>
        </p:nvSpPr>
        <p:spPr bwMode="gray">
          <a:xfrm>
            <a:off x="2475441" y="1437675"/>
            <a:ext cx="2016000" cy="47880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Date Placeholder 4"/>
          <p:cNvSpPr>
            <a:spLocks noGrp="1"/>
          </p:cNvSpPr>
          <p:nvPr>
            <p:ph type="dt" sz="half" idx="10"/>
          </p:nvPr>
        </p:nvSpPr>
        <p:spPr bwMode="gray"/>
        <p:txBody>
          <a:bodyPr/>
          <a:lstStyle/>
          <a:p>
            <a:r>
              <a:rPr lang="en-US" noProof="0" dirty="0"/>
              <a:t>&lt;Insert date using Insert | Header &amp; Footer&gt;</a:t>
            </a:r>
          </a:p>
        </p:txBody>
      </p:sp>
      <p:sp>
        <p:nvSpPr>
          <p:cNvPr id="6" name="Footer Placeholder 5"/>
          <p:cNvSpPr>
            <a:spLocks noGrp="1"/>
          </p:cNvSpPr>
          <p:nvPr>
            <p:ph type="ftr" sz="quarter" idx="11"/>
          </p:nvPr>
        </p:nvSpPr>
        <p:spPr bwMode="gray"/>
        <p:txBody>
          <a:bodyPr/>
          <a:lstStyle/>
          <a:p>
            <a:r>
              <a:rPr lang="en-US" noProof="0" dirty="0"/>
              <a:t>&lt;Insert footer text using Insert | Header &amp; Footer&gt;</a:t>
            </a:r>
          </a:p>
        </p:txBody>
      </p:sp>
      <p:sp>
        <p:nvSpPr>
          <p:cNvPr id="7" name="Slide Number Placeholder 6"/>
          <p:cNvSpPr>
            <a:spLocks noGrp="1"/>
          </p:cNvSpPr>
          <p:nvPr>
            <p:ph type="sldNum" sz="quarter" idx="12"/>
          </p:nvPr>
        </p:nvSpPr>
        <p:spPr bwMode="gray"/>
        <p:txBody>
          <a:bodyPr/>
          <a:lstStyle/>
          <a:p>
            <a:fld id="{41F182D8-C384-4E75-B3BB-27383F0D2EF4}" type="slidenum">
              <a:rPr lang="en-US" noProof="0" smtClean="0"/>
              <a:t>‹#›</a:t>
            </a:fld>
            <a:endParaRPr lang="en-US" noProof="0" dirty="0"/>
          </a:p>
        </p:txBody>
      </p:sp>
      <p:sp>
        <p:nvSpPr>
          <p:cNvPr id="9" name="Content Placeholder 3"/>
          <p:cNvSpPr>
            <a:spLocks noGrp="1"/>
          </p:cNvSpPr>
          <p:nvPr>
            <p:ph sz="half" idx="13"/>
          </p:nvPr>
        </p:nvSpPr>
        <p:spPr bwMode="gray">
          <a:xfrm>
            <a:off x="4636407" y="1437675"/>
            <a:ext cx="2016000" cy="47880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Content Placeholder 3"/>
          <p:cNvSpPr>
            <a:spLocks noGrp="1"/>
          </p:cNvSpPr>
          <p:nvPr>
            <p:ph sz="half" idx="14"/>
          </p:nvPr>
        </p:nvSpPr>
        <p:spPr bwMode="gray">
          <a:xfrm>
            <a:off x="6797372" y="1437675"/>
            <a:ext cx="2016000" cy="47880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itle 7"/>
          <p:cNvSpPr>
            <a:spLocks noGrp="1"/>
          </p:cNvSpPr>
          <p:nvPr>
            <p:ph type="title"/>
          </p:nvPr>
        </p:nvSpPr>
        <p:spPr bwMode="gray">
          <a:xfrm>
            <a:off x="314475" y="757065"/>
            <a:ext cx="8496000" cy="396000"/>
          </a:xfrm>
        </p:spPr>
        <p:txBody>
          <a:bodyPr/>
          <a:lstStyle/>
          <a:p>
            <a:r>
              <a:rPr lang="en-US" noProof="0"/>
              <a:t>Click to edit Master title style</a:t>
            </a:r>
            <a:endParaRPr lang="en-US" noProof="0" dirty="0"/>
          </a:p>
        </p:txBody>
      </p:sp>
    </p:spTree>
    <p:extLst>
      <p:ext uri="{BB962C8B-B14F-4D97-AF65-F5344CB8AC3E}">
        <p14:creationId xmlns:p14="http://schemas.microsoft.com/office/powerpoint/2010/main" val="3415051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ight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bwMode="gray">
          <a:xfrm>
            <a:off x="314475" y="1437675"/>
            <a:ext cx="2016000" cy="23040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Content Placeholder 3"/>
          <p:cNvSpPr>
            <a:spLocks noGrp="1"/>
          </p:cNvSpPr>
          <p:nvPr>
            <p:ph sz="half" idx="2"/>
          </p:nvPr>
        </p:nvSpPr>
        <p:spPr bwMode="gray">
          <a:xfrm>
            <a:off x="2475441" y="1437675"/>
            <a:ext cx="2016000" cy="23040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Date Placeholder 4"/>
          <p:cNvSpPr>
            <a:spLocks noGrp="1"/>
          </p:cNvSpPr>
          <p:nvPr>
            <p:ph type="dt" sz="half" idx="10"/>
          </p:nvPr>
        </p:nvSpPr>
        <p:spPr bwMode="gray"/>
        <p:txBody>
          <a:bodyPr/>
          <a:lstStyle/>
          <a:p>
            <a:r>
              <a:rPr lang="en-US" noProof="0" dirty="0"/>
              <a:t>&lt;Insert date using Insert | Header &amp; Footer&gt;</a:t>
            </a:r>
          </a:p>
        </p:txBody>
      </p:sp>
      <p:sp>
        <p:nvSpPr>
          <p:cNvPr id="6" name="Footer Placeholder 5"/>
          <p:cNvSpPr>
            <a:spLocks noGrp="1"/>
          </p:cNvSpPr>
          <p:nvPr>
            <p:ph type="ftr" sz="quarter" idx="11"/>
          </p:nvPr>
        </p:nvSpPr>
        <p:spPr bwMode="gray"/>
        <p:txBody>
          <a:bodyPr/>
          <a:lstStyle/>
          <a:p>
            <a:r>
              <a:rPr lang="en-US" noProof="0" dirty="0"/>
              <a:t>&lt;Insert footer text using Insert | Header &amp; Footer&gt;</a:t>
            </a:r>
          </a:p>
        </p:txBody>
      </p:sp>
      <p:sp>
        <p:nvSpPr>
          <p:cNvPr id="7" name="Slide Number Placeholder 6"/>
          <p:cNvSpPr>
            <a:spLocks noGrp="1"/>
          </p:cNvSpPr>
          <p:nvPr>
            <p:ph type="sldNum" sz="quarter" idx="12"/>
          </p:nvPr>
        </p:nvSpPr>
        <p:spPr bwMode="gray"/>
        <p:txBody>
          <a:bodyPr/>
          <a:lstStyle/>
          <a:p>
            <a:fld id="{41F182D8-C384-4E75-B3BB-27383F0D2EF4}" type="slidenum">
              <a:rPr lang="en-US" noProof="0" smtClean="0"/>
              <a:t>‹#›</a:t>
            </a:fld>
            <a:endParaRPr lang="en-US" noProof="0" dirty="0"/>
          </a:p>
        </p:txBody>
      </p:sp>
      <p:sp>
        <p:nvSpPr>
          <p:cNvPr id="9" name="Content Placeholder 3"/>
          <p:cNvSpPr>
            <a:spLocks noGrp="1"/>
          </p:cNvSpPr>
          <p:nvPr>
            <p:ph sz="half" idx="13"/>
          </p:nvPr>
        </p:nvSpPr>
        <p:spPr bwMode="gray">
          <a:xfrm>
            <a:off x="4636407" y="1437675"/>
            <a:ext cx="2016000" cy="23040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Content Placeholder 3"/>
          <p:cNvSpPr>
            <a:spLocks noGrp="1"/>
          </p:cNvSpPr>
          <p:nvPr>
            <p:ph sz="half" idx="14"/>
          </p:nvPr>
        </p:nvSpPr>
        <p:spPr bwMode="gray">
          <a:xfrm>
            <a:off x="6797372" y="1437675"/>
            <a:ext cx="2016000" cy="23040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Content Placeholder 2"/>
          <p:cNvSpPr>
            <a:spLocks noGrp="1"/>
          </p:cNvSpPr>
          <p:nvPr>
            <p:ph sz="half" idx="15"/>
          </p:nvPr>
        </p:nvSpPr>
        <p:spPr bwMode="gray">
          <a:xfrm>
            <a:off x="314475" y="3922847"/>
            <a:ext cx="2016000" cy="23040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Content Placeholder 3"/>
          <p:cNvSpPr>
            <a:spLocks noGrp="1"/>
          </p:cNvSpPr>
          <p:nvPr>
            <p:ph sz="half" idx="16"/>
          </p:nvPr>
        </p:nvSpPr>
        <p:spPr bwMode="gray">
          <a:xfrm>
            <a:off x="2475441" y="3922847"/>
            <a:ext cx="2016000" cy="23040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Content Placeholder 3"/>
          <p:cNvSpPr>
            <a:spLocks noGrp="1"/>
          </p:cNvSpPr>
          <p:nvPr>
            <p:ph sz="half" idx="17"/>
          </p:nvPr>
        </p:nvSpPr>
        <p:spPr bwMode="gray">
          <a:xfrm>
            <a:off x="4636407" y="3922847"/>
            <a:ext cx="2016000" cy="23040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Content Placeholder 3"/>
          <p:cNvSpPr>
            <a:spLocks noGrp="1"/>
          </p:cNvSpPr>
          <p:nvPr>
            <p:ph sz="half" idx="18"/>
          </p:nvPr>
        </p:nvSpPr>
        <p:spPr bwMode="gray">
          <a:xfrm>
            <a:off x="6797372" y="3922847"/>
            <a:ext cx="2016000" cy="23040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itle 7"/>
          <p:cNvSpPr>
            <a:spLocks noGrp="1"/>
          </p:cNvSpPr>
          <p:nvPr>
            <p:ph type="title"/>
          </p:nvPr>
        </p:nvSpPr>
        <p:spPr bwMode="gray">
          <a:xfrm>
            <a:off x="314475" y="757065"/>
            <a:ext cx="8496000" cy="396000"/>
          </a:xfrm>
        </p:spPr>
        <p:txBody>
          <a:bodyPr/>
          <a:lstStyle/>
          <a:p>
            <a:r>
              <a:rPr lang="en-US" noProof="0"/>
              <a:t>Click to edit Master title style</a:t>
            </a:r>
            <a:endParaRPr lang="en-US" noProof="0" dirty="0"/>
          </a:p>
        </p:txBody>
      </p:sp>
    </p:spTree>
    <p:extLst>
      <p:ext uri="{BB962C8B-B14F-4D97-AF65-F5344CB8AC3E}">
        <p14:creationId xmlns:p14="http://schemas.microsoft.com/office/powerpoint/2010/main" val="2428031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314475" y="757065"/>
            <a:ext cx="8496000" cy="396000"/>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314475" y="1439255"/>
            <a:ext cx="8496000" cy="4788000"/>
          </a:xfrm>
          <a:prstGeom prst="rect">
            <a:avLst/>
          </a:prstGeom>
        </p:spPr>
        <p:txBody>
          <a:bodyPr vert="horz" lIns="0" tIns="0" rIns="0" bIns="0" rtlCol="0" anchor="t" anchorCtr="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Date Placeholder 3"/>
          <p:cNvSpPr>
            <a:spLocks noGrp="1"/>
          </p:cNvSpPr>
          <p:nvPr>
            <p:ph type="dt" sz="half" idx="2"/>
          </p:nvPr>
        </p:nvSpPr>
        <p:spPr bwMode="gray">
          <a:xfrm>
            <a:off x="6077897" y="365124"/>
            <a:ext cx="2736000" cy="180000"/>
          </a:xfrm>
          <a:prstGeom prst="rect">
            <a:avLst/>
          </a:prstGeom>
        </p:spPr>
        <p:txBody>
          <a:bodyPr vert="horz" lIns="0" tIns="0" rIns="0" bIns="0" rtlCol="0" anchor="t" anchorCtr="0"/>
          <a:lstStyle>
            <a:lvl1pPr algn="r">
              <a:defRPr sz="1000">
                <a:solidFill>
                  <a:schemeClr val="accent1"/>
                </a:solidFill>
                <a:latin typeface="+mj-lt"/>
              </a:defRPr>
            </a:lvl1pPr>
          </a:lstStyle>
          <a:p>
            <a:r>
              <a:rPr lang="en-US" noProof="0" dirty="0"/>
              <a:t>&lt;Insert date using Insert | Header &amp; Footer&gt;</a:t>
            </a:r>
          </a:p>
        </p:txBody>
      </p:sp>
      <p:sp>
        <p:nvSpPr>
          <p:cNvPr id="5" name="Footer Placeholder 4"/>
          <p:cNvSpPr>
            <a:spLocks noGrp="1"/>
          </p:cNvSpPr>
          <p:nvPr>
            <p:ph type="ftr" sz="quarter" idx="3"/>
          </p:nvPr>
        </p:nvSpPr>
        <p:spPr bwMode="gray">
          <a:xfrm>
            <a:off x="314475" y="365124"/>
            <a:ext cx="5616000" cy="180000"/>
          </a:xfrm>
          <a:prstGeom prst="rect">
            <a:avLst/>
          </a:prstGeom>
        </p:spPr>
        <p:txBody>
          <a:bodyPr vert="horz" lIns="0" tIns="0" rIns="0" bIns="0" rtlCol="0" anchor="t" anchorCtr="0"/>
          <a:lstStyle>
            <a:lvl1pPr algn="l">
              <a:defRPr sz="1000">
                <a:solidFill>
                  <a:schemeClr val="accent1"/>
                </a:solidFill>
                <a:latin typeface="+mj-lt"/>
              </a:defRPr>
            </a:lvl1pPr>
          </a:lstStyle>
          <a:p>
            <a:r>
              <a:rPr lang="en-US" noProof="0" dirty="0"/>
              <a:t>&lt;Insert footer text using Insert | Header &amp; Footer&gt;</a:t>
            </a:r>
          </a:p>
        </p:txBody>
      </p:sp>
      <p:sp>
        <p:nvSpPr>
          <p:cNvPr id="6" name="Slide Number Placeholder 5"/>
          <p:cNvSpPr>
            <a:spLocks noGrp="1"/>
          </p:cNvSpPr>
          <p:nvPr>
            <p:ph type="sldNum" sz="quarter" idx="4"/>
          </p:nvPr>
        </p:nvSpPr>
        <p:spPr bwMode="gray">
          <a:xfrm>
            <a:off x="8270475" y="6453630"/>
            <a:ext cx="540000" cy="180000"/>
          </a:xfrm>
          <a:prstGeom prst="rect">
            <a:avLst/>
          </a:prstGeom>
        </p:spPr>
        <p:txBody>
          <a:bodyPr vert="horz" lIns="0" tIns="0" rIns="0" bIns="0" rtlCol="0" anchor="t" anchorCtr="0"/>
          <a:lstStyle>
            <a:lvl1pPr algn="r">
              <a:defRPr sz="1000">
                <a:solidFill>
                  <a:schemeClr val="tx1"/>
                </a:solidFill>
                <a:latin typeface="+mj-lt"/>
              </a:defRPr>
            </a:lvl1pPr>
          </a:lstStyle>
          <a:p>
            <a:fld id="{41F182D8-C384-4E75-B3BB-27383F0D2EF4}" type="slidenum">
              <a:rPr lang="en-US" noProof="0" smtClean="0"/>
              <a:pPr/>
              <a:t>‹#›</a:t>
            </a:fld>
            <a:endParaRPr lang="en-US" noProof="0" dirty="0"/>
          </a:p>
        </p:txBody>
      </p:sp>
      <p:cxnSp>
        <p:nvCxnSpPr>
          <p:cNvPr id="8" name="Straight Connector 7"/>
          <p:cNvCxnSpPr/>
          <p:nvPr userDrawn="1"/>
        </p:nvCxnSpPr>
        <p:spPr bwMode="gray">
          <a:xfrm>
            <a:off x="324000" y="299623"/>
            <a:ext cx="8496000" cy="0"/>
          </a:xfrm>
          <a:prstGeom prst="line">
            <a:avLst/>
          </a:prstGeom>
          <a:ln w="19050"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971901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2" r:id="rId4"/>
    <p:sldLayoutId id="2147483665" r:id="rId5"/>
    <p:sldLayoutId id="2147483658" r:id="rId6"/>
    <p:sldLayoutId id="2147483659" r:id="rId7"/>
    <p:sldLayoutId id="2147483662" r:id="rId8"/>
    <p:sldLayoutId id="2147483663" r:id="rId9"/>
    <p:sldLayoutId id="2147483654" r:id="rId10"/>
    <p:sldLayoutId id="2147483655" r:id="rId11"/>
    <p:sldLayoutId id="2147483651" r:id="rId12"/>
    <p:sldLayoutId id="2147483661" r:id="rId13"/>
    <p:sldLayoutId id="2147483676" r:id="rId14"/>
    <p:sldLayoutId id="2147483666" r:id="rId15"/>
    <p:sldLayoutId id="2147483669" r:id="rId16"/>
    <p:sldLayoutId id="2147483667" r:id="rId17"/>
    <p:sldLayoutId id="2147483670" r:id="rId18"/>
    <p:sldLayoutId id="2147483671" r:id="rId19"/>
    <p:sldLayoutId id="2147483668" r:id="rId20"/>
    <p:sldLayoutId id="2147483672" r:id="rId21"/>
    <p:sldLayoutId id="2147483673" r:id="rId22"/>
    <p:sldLayoutId id="2147483674" r:id="rId23"/>
    <p:sldLayoutId id="2147483675" r:id="rId24"/>
  </p:sldLayoutIdLst>
  <p:hf hdr="0"/>
  <p:txStyles>
    <p:titleStyle>
      <a:lvl1pPr algn="l" defTabSz="685800" rtl="0" eaLnBrk="1" latinLnBrk="0" hangingPunct="1">
        <a:lnSpc>
          <a:spcPct val="90000"/>
        </a:lnSpc>
        <a:spcBef>
          <a:spcPct val="0"/>
        </a:spcBef>
        <a:buNone/>
        <a:defRPr sz="2800" b="1" kern="1200">
          <a:solidFill>
            <a:schemeClr val="accent1"/>
          </a:solidFill>
          <a:latin typeface="+mj-lt"/>
          <a:ea typeface="+mj-ea"/>
          <a:cs typeface="+mj-cs"/>
        </a:defRPr>
      </a:lvl1pPr>
    </p:titleStyle>
    <p:bodyStyle>
      <a:lvl1pPr marL="0" indent="0" algn="l" defTabSz="685800" rtl="0" eaLnBrk="1" latinLnBrk="0" hangingPunct="1">
        <a:lnSpc>
          <a:spcPct val="90000"/>
        </a:lnSpc>
        <a:spcBef>
          <a:spcPts val="900"/>
        </a:spcBef>
        <a:buFont typeface="Arial" panose="020B0604020202020204" pitchFamily="34" charset="0"/>
        <a:buNone/>
        <a:defRPr sz="2000" b="0" kern="1200">
          <a:solidFill>
            <a:schemeClr val="tx1"/>
          </a:solidFill>
          <a:latin typeface="Times New Roman" panose="02020603050405020304" pitchFamily="18" charset="0"/>
          <a:ea typeface="+mn-ea"/>
          <a:cs typeface="Times New Roman" panose="02020603050405020304" pitchFamily="18" charset="0"/>
        </a:defRPr>
      </a:lvl1pPr>
      <a:lvl2pPr marL="270000" indent="-270000" algn="l" defTabSz="685800" rtl="0" eaLnBrk="1" latinLnBrk="0" hangingPunct="1">
        <a:lnSpc>
          <a:spcPct val="90000"/>
        </a:lnSpc>
        <a:spcBef>
          <a:spcPts val="450"/>
        </a:spcBef>
        <a:buClr>
          <a:schemeClr val="tx1"/>
        </a:buClr>
        <a:buFont typeface="Lato Light"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2pPr>
      <a:lvl3pPr marL="540000" indent="-270000" algn="l" defTabSz="685800" rtl="0" eaLnBrk="1" latinLnBrk="0" hangingPunct="1">
        <a:lnSpc>
          <a:spcPct val="90000"/>
        </a:lnSpc>
        <a:spcBef>
          <a:spcPts val="300"/>
        </a:spcBef>
        <a:buClr>
          <a:schemeClr val="tx1"/>
        </a:buClr>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810000" indent="-270000" algn="l" defTabSz="685800" rtl="0" eaLnBrk="1" latinLnBrk="0" hangingPunct="1">
        <a:lnSpc>
          <a:spcPct val="90000"/>
        </a:lnSpc>
        <a:spcBef>
          <a:spcPts val="300"/>
        </a:spcBef>
        <a:buClr>
          <a:schemeClr val="tx1"/>
        </a:buClr>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1080000" indent="-270000" algn="l" defTabSz="685800" rtl="0" eaLnBrk="1" latinLnBrk="0" hangingPunct="1">
        <a:lnSpc>
          <a:spcPct val="90000"/>
        </a:lnSpc>
        <a:spcBef>
          <a:spcPts val="300"/>
        </a:spcBef>
        <a:buClr>
          <a:schemeClr val="tx1"/>
        </a:buClr>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1350000" indent="-270000" algn="l" defTabSz="685800" rtl="0" eaLnBrk="1" latinLnBrk="0" hangingPunct="1">
        <a:lnSpc>
          <a:spcPct val="90000"/>
        </a:lnSpc>
        <a:spcBef>
          <a:spcPts val="300"/>
        </a:spcBef>
        <a:buClr>
          <a:schemeClr val="tx1"/>
        </a:buClr>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6pPr>
      <a:lvl7pPr marL="1620000" indent="-270000" algn="l" defTabSz="685800" rtl="0" eaLnBrk="1" latinLnBrk="0" hangingPunct="1">
        <a:lnSpc>
          <a:spcPct val="90000"/>
        </a:lnSpc>
        <a:spcBef>
          <a:spcPts val="300"/>
        </a:spcBef>
        <a:buClr>
          <a:schemeClr val="tx1"/>
        </a:buClr>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7pPr>
      <a:lvl8pPr marL="1890000" indent="-270000" algn="l" defTabSz="685800" rtl="0" eaLnBrk="1" latinLnBrk="0" hangingPunct="1">
        <a:lnSpc>
          <a:spcPct val="90000"/>
        </a:lnSpc>
        <a:spcBef>
          <a:spcPts val="300"/>
        </a:spcBef>
        <a:buClr>
          <a:schemeClr val="tx1"/>
        </a:buClr>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8pPr>
      <a:lvl9pPr marL="2160000" indent="-270000" algn="l" defTabSz="685800" rtl="0" eaLnBrk="1" latinLnBrk="0" hangingPunct="1">
        <a:lnSpc>
          <a:spcPct val="90000"/>
        </a:lnSpc>
        <a:spcBef>
          <a:spcPts val="300"/>
        </a:spcBef>
        <a:buClr>
          <a:schemeClr val="tx1"/>
        </a:buClr>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hyperlink" Target="https://www.metmuseum.org/art/libraries-and-research-centers/thomas-j-watson-library/dashboard"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4.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9.gif"/></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9.gif"/></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bwMode="gray"/>
        <p:txBody>
          <a:bodyPr/>
          <a:lstStyle/>
          <a:p>
            <a:r>
              <a:rPr lang="en-US" dirty="0"/>
              <a:t>A Picture (Of Data) Is Worth a Thousand Words</a:t>
            </a:r>
          </a:p>
        </p:txBody>
      </p:sp>
      <p:sp>
        <p:nvSpPr>
          <p:cNvPr id="6" name="Subtitle 5"/>
          <p:cNvSpPr>
            <a:spLocks noGrp="1"/>
          </p:cNvSpPr>
          <p:nvPr>
            <p:ph type="subTitle" idx="1"/>
          </p:nvPr>
        </p:nvSpPr>
        <p:spPr bwMode="gray"/>
        <p:txBody>
          <a:bodyPr/>
          <a:lstStyle/>
          <a:p>
            <a:r>
              <a:rPr lang="en-US" dirty="0"/>
              <a:t>William Blueher, Metadata &amp; Collections Librarian, Thomas J. Watson Library</a:t>
            </a:r>
          </a:p>
          <a:p>
            <a:r>
              <a:rPr lang="en-US" dirty="0"/>
              <a:t>Michael Cummings, Systems Librarian, Thomas J. Watson Library</a:t>
            </a:r>
          </a:p>
        </p:txBody>
      </p:sp>
      <p:sp>
        <p:nvSpPr>
          <p:cNvPr id="14" name="Date Placeholder 13"/>
          <p:cNvSpPr>
            <a:spLocks noGrp="1"/>
          </p:cNvSpPr>
          <p:nvPr>
            <p:ph type="dt" sz="half" idx="10"/>
          </p:nvPr>
        </p:nvSpPr>
        <p:spPr bwMode="gray"/>
        <p:txBody>
          <a:bodyPr/>
          <a:lstStyle/>
          <a:p>
            <a:r>
              <a:rPr lang="en-US" dirty="0"/>
              <a:t>ARLIS/NA Conference 2021</a:t>
            </a:r>
          </a:p>
        </p:txBody>
      </p:sp>
    </p:spTree>
    <p:extLst>
      <p:ext uri="{BB962C8B-B14F-4D97-AF65-F5344CB8AC3E}">
        <p14:creationId xmlns:p14="http://schemas.microsoft.com/office/powerpoint/2010/main" val="1913986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307E2B9-8C49-4CC3-BDB2-7442AD13873C}"/>
              </a:ext>
            </a:extLst>
          </p:cNvPr>
          <p:cNvPicPr>
            <a:picLocks noChangeAspect="1"/>
          </p:cNvPicPr>
          <p:nvPr/>
        </p:nvPicPr>
        <p:blipFill>
          <a:blip r:embed="rId3"/>
          <a:stretch>
            <a:fillRect/>
          </a:stretch>
        </p:blipFill>
        <p:spPr>
          <a:xfrm>
            <a:off x="314475" y="1284077"/>
            <a:ext cx="8352148" cy="4750065"/>
          </a:xfrm>
          <a:prstGeom prst="rect">
            <a:avLst/>
          </a:prstGeom>
        </p:spPr>
      </p:pic>
      <p:sp>
        <p:nvSpPr>
          <p:cNvPr id="2" name="Title 1"/>
          <p:cNvSpPr>
            <a:spLocks noGrp="1"/>
          </p:cNvSpPr>
          <p:nvPr>
            <p:ph type="title"/>
          </p:nvPr>
        </p:nvSpPr>
        <p:spPr>
          <a:xfrm>
            <a:off x="314477" y="756702"/>
            <a:ext cx="8498771" cy="584066"/>
          </a:xfrm>
        </p:spPr>
        <p:txBody>
          <a:bodyPr/>
          <a:lstStyle/>
          <a:p>
            <a:r>
              <a:rPr lang="en-US" dirty="0"/>
              <a:t>Hope Springs Eternal</a:t>
            </a:r>
          </a:p>
        </p:txBody>
      </p:sp>
      <p:sp>
        <p:nvSpPr>
          <p:cNvPr id="4" name="Date Placeholder 3"/>
          <p:cNvSpPr>
            <a:spLocks noGrp="1"/>
          </p:cNvSpPr>
          <p:nvPr>
            <p:ph type="dt" sz="half" idx="10"/>
          </p:nvPr>
        </p:nvSpPr>
        <p:spPr/>
        <p:txBody>
          <a:bodyPr/>
          <a:lstStyle/>
          <a:p>
            <a:r>
              <a:rPr lang="en-US" noProof="0" dirty="0"/>
              <a:t>May 11, 2021</a:t>
            </a:r>
          </a:p>
        </p:txBody>
      </p:sp>
      <p:sp>
        <p:nvSpPr>
          <p:cNvPr id="5" name="Footer Placeholder 4"/>
          <p:cNvSpPr>
            <a:spLocks noGrp="1"/>
          </p:cNvSpPr>
          <p:nvPr>
            <p:ph type="ftr" sz="quarter" idx="11"/>
          </p:nvPr>
        </p:nvSpPr>
        <p:spPr/>
        <p:txBody>
          <a:bodyPr/>
          <a:lstStyle/>
          <a:p>
            <a:r>
              <a:rPr lang="en-US" noProof="0" dirty="0"/>
              <a:t>ARLIS/NA Conference </a:t>
            </a:r>
          </a:p>
        </p:txBody>
      </p:sp>
      <p:sp>
        <p:nvSpPr>
          <p:cNvPr id="6" name="Slide Number Placeholder 5"/>
          <p:cNvSpPr>
            <a:spLocks noGrp="1"/>
          </p:cNvSpPr>
          <p:nvPr>
            <p:ph type="sldNum" sz="quarter" idx="12"/>
          </p:nvPr>
        </p:nvSpPr>
        <p:spPr/>
        <p:txBody>
          <a:bodyPr/>
          <a:lstStyle/>
          <a:p>
            <a:fld id="{41F182D8-C384-4E75-B3BB-27383F0D2EF4}" type="slidenum">
              <a:rPr lang="en-US" noProof="0" smtClean="0"/>
              <a:t>10</a:t>
            </a:fld>
            <a:endParaRPr lang="en-US" noProof="0" dirty="0"/>
          </a:p>
        </p:txBody>
      </p:sp>
      <p:sp>
        <p:nvSpPr>
          <p:cNvPr id="8" name="Down Arrow 7"/>
          <p:cNvSpPr/>
          <p:nvPr/>
        </p:nvSpPr>
        <p:spPr>
          <a:xfrm rot="10800000">
            <a:off x="2513868" y="3655913"/>
            <a:ext cx="252028" cy="574970"/>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err="1">
              <a:latin typeface="Times New Roman" panose="02020603050405020304" pitchFamily="18" charset="0"/>
              <a:cs typeface="Times New Roman" panose="02020603050405020304" pitchFamily="18" charset="0"/>
            </a:endParaRPr>
          </a:p>
        </p:txBody>
      </p:sp>
      <p:sp>
        <p:nvSpPr>
          <p:cNvPr id="9" name="Down Arrow 8"/>
          <p:cNvSpPr/>
          <p:nvPr/>
        </p:nvSpPr>
        <p:spPr>
          <a:xfrm>
            <a:off x="2696457" y="2411699"/>
            <a:ext cx="252028" cy="574970"/>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err="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296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A2A0381-2C86-46FF-A930-5006EA9318B5}"/>
              </a:ext>
            </a:extLst>
          </p:cNvPr>
          <p:cNvPicPr>
            <a:picLocks noChangeAspect="1"/>
          </p:cNvPicPr>
          <p:nvPr/>
        </p:nvPicPr>
        <p:blipFill>
          <a:blip r:embed="rId3"/>
          <a:stretch>
            <a:fillRect/>
          </a:stretch>
        </p:blipFill>
        <p:spPr>
          <a:xfrm>
            <a:off x="326545" y="1255794"/>
            <a:ext cx="8164578" cy="4579288"/>
          </a:xfrm>
          <a:prstGeom prst="rect">
            <a:avLst/>
          </a:prstGeom>
        </p:spPr>
      </p:pic>
      <p:sp>
        <p:nvSpPr>
          <p:cNvPr id="2" name="Title 1"/>
          <p:cNvSpPr>
            <a:spLocks noGrp="1"/>
          </p:cNvSpPr>
          <p:nvPr>
            <p:ph type="title"/>
          </p:nvPr>
        </p:nvSpPr>
        <p:spPr>
          <a:xfrm>
            <a:off x="314477" y="756702"/>
            <a:ext cx="8498771" cy="584066"/>
          </a:xfrm>
        </p:spPr>
        <p:txBody>
          <a:bodyPr/>
          <a:lstStyle/>
          <a:p>
            <a:r>
              <a:rPr lang="en-US" dirty="0"/>
              <a:t>Digital Saves the Day</a:t>
            </a:r>
          </a:p>
        </p:txBody>
      </p:sp>
      <p:sp>
        <p:nvSpPr>
          <p:cNvPr id="4" name="Date Placeholder 3"/>
          <p:cNvSpPr>
            <a:spLocks noGrp="1"/>
          </p:cNvSpPr>
          <p:nvPr>
            <p:ph type="dt" sz="half" idx="10"/>
          </p:nvPr>
        </p:nvSpPr>
        <p:spPr/>
        <p:txBody>
          <a:bodyPr/>
          <a:lstStyle/>
          <a:p>
            <a:r>
              <a:rPr lang="en-US" noProof="0" dirty="0"/>
              <a:t>May 11, 2021</a:t>
            </a:r>
          </a:p>
        </p:txBody>
      </p:sp>
      <p:sp>
        <p:nvSpPr>
          <p:cNvPr id="5" name="Footer Placeholder 4"/>
          <p:cNvSpPr>
            <a:spLocks noGrp="1"/>
          </p:cNvSpPr>
          <p:nvPr>
            <p:ph type="ftr" sz="quarter" idx="11"/>
          </p:nvPr>
        </p:nvSpPr>
        <p:spPr/>
        <p:txBody>
          <a:bodyPr/>
          <a:lstStyle/>
          <a:p>
            <a:r>
              <a:rPr lang="en-US" noProof="0" dirty="0"/>
              <a:t>ARLIS/NA Conference </a:t>
            </a:r>
          </a:p>
        </p:txBody>
      </p:sp>
      <p:sp>
        <p:nvSpPr>
          <p:cNvPr id="6" name="Slide Number Placeholder 5"/>
          <p:cNvSpPr>
            <a:spLocks noGrp="1"/>
          </p:cNvSpPr>
          <p:nvPr>
            <p:ph type="sldNum" sz="quarter" idx="12"/>
          </p:nvPr>
        </p:nvSpPr>
        <p:spPr/>
        <p:txBody>
          <a:bodyPr/>
          <a:lstStyle/>
          <a:p>
            <a:fld id="{41F182D8-C384-4E75-B3BB-27383F0D2EF4}" type="slidenum">
              <a:rPr lang="en-US" noProof="0" smtClean="0"/>
              <a:t>11</a:t>
            </a:fld>
            <a:endParaRPr lang="en-US" noProof="0" dirty="0"/>
          </a:p>
        </p:txBody>
      </p:sp>
      <p:sp>
        <p:nvSpPr>
          <p:cNvPr id="8" name="Right Arrow 7"/>
          <p:cNvSpPr/>
          <p:nvPr/>
        </p:nvSpPr>
        <p:spPr>
          <a:xfrm>
            <a:off x="489974" y="4443446"/>
            <a:ext cx="600115" cy="28742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err="1">
              <a:latin typeface="Times New Roman" panose="02020603050405020304" pitchFamily="18" charset="0"/>
              <a:cs typeface="Times New Roman" panose="02020603050405020304" pitchFamily="18" charset="0"/>
            </a:endParaRPr>
          </a:p>
        </p:txBody>
      </p:sp>
      <p:sp>
        <p:nvSpPr>
          <p:cNvPr id="9" name="Oval 8"/>
          <p:cNvSpPr/>
          <p:nvPr/>
        </p:nvSpPr>
        <p:spPr>
          <a:xfrm>
            <a:off x="2312382" y="4149991"/>
            <a:ext cx="360040" cy="36004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err="1">
              <a:latin typeface="Times New Roman" panose="02020603050405020304" pitchFamily="18" charset="0"/>
              <a:cs typeface="Times New Roman" panose="02020603050405020304" pitchFamily="18" charset="0"/>
            </a:endParaRPr>
          </a:p>
        </p:txBody>
      </p:sp>
      <p:sp>
        <p:nvSpPr>
          <p:cNvPr id="10" name="Right Arrow 9"/>
          <p:cNvSpPr/>
          <p:nvPr/>
        </p:nvSpPr>
        <p:spPr>
          <a:xfrm rot="20159459">
            <a:off x="6440903" y="2635518"/>
            <a:ext cx="1836204" cy="355776"/>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err="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978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48A395C-9E30-4CC0-B1B5-6F4804A36967}"/>
              </a:ext>
            </a:extLst>
          </p:cNvPr>
          <p:cNvPicPr>
            <a:picLocks noChangeAspect="1"/>
          </p:cNvPicPr>
          <p:nvPr/>
        </p:nvPicPr>
        <p:blipFill>
          <a:blip r:embed="rId3"/>
          <a:stretch>
            <a:fillRect/>
          </a:stretch>
        </p:blipFill>
        <p:spPr>
          <a:xfrm>
            <a:off x="356516" y="1486366"/>
            <a:ext cx="8219925" cy="4967820"/>
          </a:xfrm>
          <a:prstGeom prst="rect">
            <a:avLst/>
          </a:prstGeom>
        </p:spPr>
      </p:pic>
      <p:sp>
        <p:nvSpPr>
          <p:cNvPr id="2" name="Title 1"/>
          <p:cNvSpPr>
            <a:spLocks noGrp="1"/>
          </p:cNvSpPr>
          <p:nvPr>
            <p:ph type="title"/>
          </p:nvPr>
        </p:nvSpPr>
        <p:spPr>
          <a:xfrm>
            <a:off x="314477" y="756702"/>
            <a:ext cx="8498771" cy="584066"/>
          </a:xfrm>
        </p:spPr>
        <p:txBody>
          <a:bodyPr/>
          <a:lstStyle/>
          <a:p>
            <a:r>
              <a:rPr lang="en-US" sz="2800" dirty="0"/>
              <a:t>Public Dashboard:</a:t>
            </a:r>
            <a:r>
              <a:rPr lang="en-US" dirty="0"/>
              <a:t/>
            </a:r>
            <a:br>
              <a:rPr lang="en-US" dirty="0"/>
            </a:br>
            <a:r>
              <a:rPr lang="en-US" sz="2000" dirty="0"/>
              <a:t>A Live Demo of the Public Dashboard</a:t>
            </a:r>
          </a:p>
        </p:txBody>
      </p:sp>
      <p:sp>
        <p:nvSpPr>
          <p:cNvPr id="3" name="Text Placeholder 2"/>
          <p:cNvSpPr>
            <a:spLocks noGrp="1"/>
          </p:cNvSpPr>
          <p:nvPr>
            <p:ph type="body" idx="1"/>
          </p:nvPr>
        </p:nvSpPr>
        <p:spPr>
          <a:xfrm>
            <a:off x="1690519" y="6244065"/>
            <a:ext cx="6833358" cy="355721"/>
          </a:xfrm>
        </p:spPr>
        <p:txBody>
          <a:bodyPr/>
          <a:lstStyle/>
          <a:p>
            <a:r>
              <a:rPr lang="en-US" sz="1200" dirty="0">
                <a:latin typeface="Arial" panose="020B0604020202020204" pitchFamily="34" charset="0"/>
                <a:cs typeface="Arial" panose="020B0604020202020204" pitchFamily="34" charset="0"/>
                <a:hlinkClick r:id="rId4"/>
              </a:rPr>
              <a:t>https://www.metmuseum.org/art/libraries-and-research-centers/thomas-j-watson-library/dashboard</a:t>
            </a:r>
            <a:endParaRPr lang="en-US" sz="1200" dirty="0">
              <a:latin typeface="Arial" panose="020B0604020202020204" pitchFamily="34" charset="0"/>
              <a:cs typeface="Arial" panose="020B0604020202020204" pitchFamily="34" charset="0"/>
            </a:endParaRPr>
          </a:p>
        </p:txBody>
      </p:sp>
      <p:sp>
        <p:nvSpPr>
          <p:cNvPr id="4" name="Date Placeholder 3"/>
          <p:cNvSpPr>
            <a:spLocks noGrp="1"/>
          </p:cNvSpPr>
          <p:nvPr>
            <p:ph type="dt" sz="half" idx="10"/>
          </p:nvPr>
        </p:nvSpPr>
        <p:spPr/>
        <p:txBody>
          <a:bodyPr/>
          <a:lstStyle/>
          <a:p>
            <a:r>
              <a:rPr lang="en-US" noProof="0" dirty="0"/>
              <a:t>May 11, 2021</a:t>
            </a:r>
          </a:p>
        </p:txBody>
      </p:sp>
      <p:sp>
        <p:nvSpPr>
          <p:cNvPr id="5" name="Footer Placeholder 4"/>
          <p:cNvSpPr>
            <a:spLocks noGrp="1"/>
          </p:cNvSpPr>
          <p:nvPr>
            <p:ph type="ftr" sz="quarter" idx="11"/>
          </p:nvPr>
        </p:nvSpPr>
        <p:spPr/>
        <p:txBody>
          <a:bodyPr/>
          <a:lstStyle/>
          <a:p>
            <a:r>
              <a:rPr lang="en-US" noProof="0" dirty="0"/>
              <a:t>ARLIS/NA Conference </a:t>
            </a:r>
          </a:p>
        </p:txBody>
      </p:sp>
      <p:sp>
        <p:nvSpPr>
          <p:cNvPr id="6" name="Slide Number Placeholder 5"/>
          <p:cNvSpPr>
            <a:spLocks noGrp="1"/>
          </p:cNvSpPr>
          <p:nvPr>
            <p:ph type="sldNum" sz="quarter" idx="12"/>
          </p:nvPr>
        </p:nvSpPr>
        <p:spPr/>
        <p:txBody>
          <a:bodyPr/>
          <a:lstStyle/>
          <a:p>
            <a:fld id="{41F182D8-C384-4E75-B3BB-27383F0D2EF4}" type="slidenum">
              <a:rPr lang="en-US" noProof="0" smtClean="0"/>
              <a:t>12</a:t>
            </a:fld>
            <a:endParaRPr lang="en-US" noProof="0" dirty="0"/>
          </a:p>
        </p:txBody>
      </p:sp>
    </p:spTree>
    <p:extLst>
      <p:ext uri="{BB962C8B-B14F-4D97-AF65-F5344CB8AC3E}">
        <p14:creationId xmlns:p14="http://schemas.microsoft.com/office/powerpoint/2010/main" val="696238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Emphasis: Interactivity</a:t>
            </a:r>
          </a:p>
        </p:txBody>
      </p:sp>
      <p:sp>
        <p:nvSpPr>
          <p:cNvPr id="4" name="Date Placeholder 3"/>
          <p:cNvSpPr>
            <a:spLocks noGrp="1"/>
          </p:cNvSpPr>
          <p:nvPr>
            <p:ph type="dt" sz="half" idx="10"/>
          </p:nvPr>
        </p:nvSpPr>
        <p:spPr/>
        <p:txBody>
          <a:bodyPr/>
          <a:lstStyle/>
          <a:p>
            <a:r>
              <a:rPr lang="en-US" dirty="0"/>
              <a:t>May 11, 2021</a:t>
            </a:r>
          </a:p>
        </p:txBody>
      </p:sp>
      <p:sp>
        <p:nvSpPr>
          <p:cNvPr id="5" name="Footer Placeholder 4"/>
          <p:cNvSpPr>
            <a:spLocks noGrp="1"/>
          </p:cNvSpPr>
          <p:nvPr>
            <p:ph type="ftr" sz="quarter" idx="11"/>
          </p:nvPr>
        </p:nvSpPr>
        <p:spPr/>
        <p:txBody>
          <a:bodyPr/>
          <a:lstStyle/>
          <a:p>
            <a:r>
              <a:rPr lang="en-US" dirty="0"/>
              <a:t>ARLIS/NA Conference </a:t>
            </a:r>
          </a:p>
        </p:txBody>
      </p:sp>
      <p:sp>
        <p:nvSpPr>
          <p:cNvPr id="6" name="Slide Number Placeholder 5"/>
          <p:cNvSpPr>
            <a:spLocks noGrp="1"/>
          </p:cNvSpPr>
          <p:nvPr>
            <p:ph type="sldNum" sz="quarter" idx="12"/>
          </p:nvPr>
        </p:nvSpPr>
        <p:spPr/>
        <p:txBody>
          <a:bodyPr/>
          <a:lstStyle/>
          <a:p>
            <a:fld id="{41F182D8-C384-4E75-B3BB-27383F0D2EF4}" type="slidenum">
              <a:rPr lang="en-US" noProof="0" smtClean="0"/>
              <a:t>13</a:t>
            </a:fld>
            <a:endParaRPr lang="en-US" noProof="0" dirty="0"/>
          </a:p>
        </p:txBody>
      </p:sp>
      <p:pic>
        <p:nvPicPr>
          <p:cNvPr id="15" name="Picture 14">
            <a:extLst>
              <a:ext uri="{FF2B5EF4-FFF2-40B4-BE49-F238E27FC236}">
                <a16:creationId xmlns:a16="http://schemas.microsoft.com/office/drawing/2014/main" id="{290782E7-44FC-4836-A626-BB4EE36474A7}"/>
              </a:ext>
            </a:extLst>
          </p:cNvPr>
          <p:cNvPicPr>
            <a:picLocks noChangeAspect="1"/>
          </p:cNvPicPr>
          <p:nvPr/>
        </p:nvPicPr>
        <p:blipFill>
          <a:blip r:embed="rId5">
            <a:alphaModFix/>
          </a:blip>
          <a:stretch>
            <a:fillRect/>
          </a:stretch>
        </p:blipFill>
        <p:spPr>
          <a:xfrm>
            <a:off x="2616576" y="4710215"/>
            <a:ext cx="1163572" cy="1436589"/>
          </a:xfrm>
          <a:prstGeom prst="rect">
            <a:avLst/>
          </a:prstGeom>
        </p:spPr>
      </p:pic>
      <p:pic>
        <p:nvPicPr>
          <p:cNvPr id="3" name="Screen Recording 2">
            <a:hlinkClick r:id="" action="ppaction://media"/>
            <a:extLst>
              <a:ext uri="{FF2B5EF4-FFF2-40B4-BE49-F238E27FC236}">
                <a16:creationId xmlns:a16="http://schemas.microsoft.com/office/drawing/2014/main" id="{BB707632-342F-4141-9B9D-CE81FD8AF16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14475" y="1225591"/>
            <a:ext cx="8362632" cy="4921213"/>
          </a:xfrm>
          <a:prstGeom prst="rect">
            <a:avLst/>
          </a:prstGeom>
        </p:spPr>
      </p:pic>
      <p:sp>
        <p:nvSpPr>
          <p:cNvPr id="7" name="TextBox 6">
            <a:extLst>
              <a:ext uri="{FF2B5EF4-FFF2-40B4-BE49-F238E27FC236}">
                <a16:creationId xmlns:a16="http://schemas.microsoft.com/office/drawing/2014/main" id="{40994EF7-1E26-4DEB-89C5-93C81A34C74B}"/>
              </a:ext>
            </a:extLst>
          </p:cNvPr>
          <p:cNvSpPr txBox="1"/>
          <p:nvPr/>
        </p:nvSpPr>
        <p:spPr>
          <a:xfrm>
            <a:off x="416560" y="6351182"/>
            <a:ext cx="4421018" cy="246221"/>
          </a:xfrm>
          <a:prstGeom prst="rect">
            <a:avLst/>
          </a:prstGeom>
          <a:noFill/>
        </p:spPr>
        <p:txBody>
          <a:bodyPr wrap="none" lIns="0" tIns="0" rIns="0" bIns="0" rtlCol="0">
            <a:spAutoFit/>
          </a:bodyPr>
          <a:lstStyle/>
          <a:p>
            <a:r>
              <a:rPr lang="en-US" sz="1600" i="1" dirty="0">
                <a:latin typeface="Times New Roman" panose="02020603050405020304" pitchFamily="18" charset="0"/>
                <a:cs typeface="Times New Roman" panose="02020603050405020304" pitchFamily="18" charset="0"/>
              </a:rPr>
              <a:t>Video capture: Library Systems Help Desk dashboard</a:t>
            </a:r>
          </a:p>
        </p:txBody>
      </p:sp>
    </p:spTree>
    <p:extLst>
      <p:ext uri="{BB962C8B-B14F-4D97-AF65-F5344CB8AC3E}">
        <p14:creationId xmlns:p14="http://schemas.microsoft.com/office/powerpoint/2010/main" val="158712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664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after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visualization options</a:t>
            </a:r>
            <a:br>
              <a:rPr lang="en-US" dirty="0"/>
            </a:br>
            <a:r>
              <a:rPr lang="en-US" sz="1800" dirty="0"/>
              <a:t>Gauges / KPI’s / Year Over Year</a:t>
            </a:r>
          </a:p>
        </p:txBody>
      </p:sp>
      <p:sp>
        <p:nvSpPr>
          <p:cNvPr id="4" name="Date Placeholder 3"/>
          <p:cNvSpPr>
            <a:spLocks noGrp="1"/>
          </p:cNvSpPr>
          <p:nvPr>
            <p:ph type="dt" sz="half" idx="10"/>
          </p:nvPr>
        </p:nvSpPr>
        <p:spPr/>
        <p:txBody>
          <a:bodyPr/>
          <a:lstStyle/>
          <a:p>
            <a:r>
              <a:rPr lang="en-US" dirty="0"/>
              <a:t>May 11, 2021</a:t>
            </a:r>
          </a:p>
          <a:p>
            <a:endParaRPr lang="en-US" noProof="0" dirty="0"/>
          </a:p>
        </p:txBody>
      </p:sp>
      <p:sp>
        <p:nvSpPr>
          <p:cNvPr id="5" name="Footer Placeholder 4"/>
          <p:cNvSpPr>
            <a:spLocks noGrp="1"/>
          </p:cNvSpPr>
          <p:nvPr>
            <p:ph type="ftr" sz="quarter" idx="11"/>
          </p:nvPr>
        </p:nvSpPr>
        <p:spPr/>
        <p:txBody>
          <a:bodyPr/>
          <a:lstStyle/>
          <a:p>
            <a:r>
              <a:rPr lang="en-US" dirty="0"/>
              <a:t>ARLIS/NA Conference </a:t>
            </a:r>
          </a:p>
          <a:p>
            <a:endParaRPr lang="en-US" noProof="0" dirty="0"/>
          </a:p>
        </p:txBody>
      </p:sp>
      <p:sp>
        <p:nvSpPr>
          <p:cNvPr id="6" name="Slide Number Placeholder 5"/>
          <p:cNvSpPr>
            <a:spLocks noGrp="1"/>
          </p:cNvSpPr>
          <p:nvPr>
            <p:ph type="sldNum" sz="quarter" idx="12"/>
          </p:nvPr>
        </p:nvSpPr>
        <p:spPr/>
        <p:txBody>
          <a:bodyPr/>
          <a:lstStyle/>
          <a:p>
            <a:fld id="{41F182D8-C384-4E75-B3BB-27383F0D2EF4}" type="slidenum">
              <a:rPr lang="en-US" noProof="0" smtClean="0"/>
              <a:t>14</a:t>
            </a:fld>
            <a:endParaRPr lang="en-US" noProof="0" dirty="0"/>
          </a:p>
        </p:txBody>
      </p:sp>
      <p:pic>
        <p:nvPicPr>
          <p:cNvPr id="7" name="Picture 6">
            <a:extLst>
              <a:ext uri="{FF2B5EF4-FFF2-40B4-BE49-F238E27FC236}">
                <a16:creationId xmlns:a16="http://schemas.microsoft.com/office/drawing/2014/main" id="{67E9D1E1-E922-4ED5-AF7B-D626F80D16E9}"/>
              </a:ext>
            </a:extLst>
          </p:cNvPr>
          <p:cNvPicPr>
            <a:picLocks noChangeAspect="1"/>
          </p:cNvPicPr>
          <p:nvPr/>
        </p:nvPicPr>
        <p:blipFill>
          <a:blip r:embed="rId3"/>
          <a:stretch>
            <a:fillRect/>
          </a:stretch>
        </p:blipFill>
        <p:spPr>
          <a:xfrm>
            <a:off x="6172165" y="3061466"/>
            <a:ext cx="2222198" cy="3392164"/>
          </a:xfrm>
          <a:prstGeom prst="rect">
            <a:avLst/>
          </a:prstGeom>
        </p:spPr>
      </p:pic>
      <p:pic>
        <p:nvPicPr>
          <p:cNvPr id="13" name="Picture 12">
            <a:extLst>
              <a:ext uri="{FF2B5EF4-FFF2-40B4-BE49-F238E27FC236}">
                <a16:creationId xmlns:a16="http://schemas.microsoft.com/office/drawing/2014/main" id="{00EF707F-BB6C-4A7C-A6E9-D976542F060E}"/>
              </a:ext>
            </a:extLst>
          </p:cNvPr>
          <p:cNvPicPr>
            <a:picLocks noChangeAspect="1"/>
          </p:cNvPicPr>
          <p:nvPr/>
        </p:nvPicPr>
        <p:blipFill>
          <a:blip r:embed="rId4"/>
          <a:stretch>
            <a:fillRect/>
          </a:stretch>
        </p:blipFill>
        <p:spPr>
          <a:xfrm>
            <a:off x="3306467" y="2658178"/>
            <a:ext cx="2273448" cy="3921060"/>
          </a:xfrm>
          <a:prstGeom prst="rect">
            <a:avLst/>
          </a:prstGeom>
        </p:spPr>
      </p:pic>
      <p:pic>
        <p:nvPicPr>
          <p:cNvPr id="15" name="Picture 14">
            <a:extLst>
              <a:ext uri="{FF2B5EF4-FFF2-40B4-BE49-F238E27FC236}">
                <a16:creationId xmlns:a16="http://schemas.microsoft.com/office/drawing/2014/main" id="{F46AA1C7-7539-4077-B656-94E9591C3AB6}"/>
              </a:ext>
            </a:extLst>
          </p:cNvPr>
          <p:cNvPicPr>
            <a:picLocks noChangeAspect="1"/>
          </p:cNvPicPr>
          <p:nvPr/>
        </p:nvPicPr>
        <p:blipFill>
          <a:blip r:embed="rId5"/>
          <a:stretch>
            <a:fillRect/>
          </a:stretch>
        </p:blipFill>
        <p:spPr>
          <a:xfrm>
            <a:off x="3116270" y="1728139"/>
            <a:ext cx="5227595" cy="928586"/>
          </a:xfrm>
          <a:prstGeom prst="rect">
            <a:avLst/>
          </a:prstGeom>
        </p:spPr>
      </p:pic>
    </p:spTree>
    <p:extLst>
      <p:ext uri="{BB962C8B-B14F-4D97-AF65-F5344CB8AC3E}">
        <p14:creationId xmlns:p14="http://schemas.microsoft.com/office/powerpoint/2010/main" val="1013451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It’s Automatic!</a:t>
            </a:r>
            <a:br>
              <a:rPr lang="en-US" sz="2800" dirty="0"/>
            </a:br>
            <a:endParaRPr lang="en-US" sz="1400" dirty="0"/>
          </a:p>
        </p:txBody>
      </p:sp>
      <p:sp>
        <p:nvSpPr>
          <p:cNvPr id="4" name="Date Placeholder 3"/>
          <p:cNvSpPr>
            <a:spLocks noGrp="1"/>
          </p:cNvSpPr>
          <p:nvPr>
            <p:ph type="dt" sz="half" idx="10"/>
          </p:nvPr>
        </p:nvSpPr>
        <p:spPr/>
        <p:txBody>
          <a:bodyPr/>
          <a:lstStyle/>
          <a:p>
            <a:r>
              <a:rPr lang="en-US" dirty="0"/>
              <a:t>May 11, 2021</a:t>
            </a:r>
          </a:p>
        </p:txBody>
      </p:sp>
      <p:sp>
        <p:nvSpPr>
          <p:cNvPr id="5" name="Footer Placeholder 4"/>
          <p:cNvSpPr>
            <a:spLocks noGrp="1"/>
          </p:cNvSpPr>
          <p:nvPr>
            <p:ph type="ftr" sz="quarter" idx="11"/>
          </p:nvPr>
        </p:nvSpPr>
        <p:spPr>
          <a:xfrm>
            <a:off x="314475" y="365126"/>
            <a:ext cx="5616000" cy="175081"/>
          </a:xfrm>
        </p:spPr>
        <p:txBody>
          <a:bodyPr/>
          <a:lstStyle/>
          <a:p>
            <a:r>
              <a:rPr lang="en-US" dirty="0"/>
              <a:t>ARLIS/NA Conference </a:t>
            </a:r>
          </a:p>
        </p:txBody>
      </p:sp>
      <p:sp>
        <p:nvSpPr>
          <p:cNvPr id="6" name="Slide Number Placeholder 5"/>
          <p:cNvSpPr>
            <a:spLocks noGrp="1"/>
          </p:cNvSpPr>
          <p:nvPr>
            <p:ph type="sldNum" sz="quarter" idx="12"/>
          </p:nvPr>
        </p:nvSpPr>
        <p:spPr/>
        <p:txBody>
          <a:bodyPr/>
          <a:lstStyle/>
          <a:p>
            <a:fld id="{41F182D8-C384-4E75-B3BB-27383F0D2EF4}" type="slidenum">
              <a:rPr lang="en-US" noProof="0" smtClean="0"/>
              <a:t>15</a:t>
            </a:fld>
            <a:endParaRPr lang="en-US" noProof="0" dirty="0"/>
          </a:p>
        </p:txBody>
      </p:sp>
      <p:pic>
        <p:nvPicPr>
          <p:cNvPr id="7" name="Picture 6"/>
          <p:cNvPicPr>
            <a:picLocks noChangeAspect="1"/>
          </p:cNvPicPr>
          <p:nvPr/>
        </p:nvPicPr>
        <p:blipFill>
          <a:blip r:embed="rId3"/>
          <a:stretch>
            <a:fillRect/>
          </a:stretch>
        </p:blipFill>
        <p:spPr>
          <a:xfrm>
            <a:off x="-137981" y="1745671"/>
            <a:ext cx="5474016" cy="3365850"/>
          </a:xfrm>
          <a:prstGeom prst="rect">
            <a:avLst/>
          </a:prstGeom>
          <a:ln>
            <a:solidFill>
              <a:schemeClr val="tx2"/>
            </a:solidFill>
          </a:ln>
          <a:scene3d>
            <a:camera prst="isometricRightUp"/>
            <a:lightRig rig="threePt" dir="t"/>
          </a:scene3d>
        </p:spPr>
      </p:pic>
      <p:pic>
        <p:nvPicPr>
          <p:cNvPr id="8" name="Picture 7"/>
          <p:cNvPicPr>
            <a:picLocks noChangeAspect="1"/>
          </p:cNvPicPr>
          <p:nvPr/>
        </p:nvPicPr>
        <p:blipFill>
          <a:blip r:embed="rId4"/>
          <a:stretch>
            <a:fillRect/>
          </a:stretch>
        </p:blipFill>
        <p:spPr>
          <a:xfrm>
            <a:off x="509490" y="1681534"/>
            <a:ext cx="5632086" cy="3494127"/>
          </a:xfrm>
          <a:prstGeom prst="rect">
            <a:avLst/>
          </a:prstGeom>
          <a:ln>
            <a:solidFill>
              <a:schemeClr val="tx2"/>
            </a:solidFill>
          </a:ln>
          <a:scene3d>
            <a:camera prst="isometricRightUp"/>
            <a:lightRig rig="threePt" dir="t"/>
          </a:scene3d>
        </p:spPr>
      </p:pic>
      <p:pic>
        <p:nvPicPr>
          <p:cNvPr id="9" name="Picture 8"/>
          <p:cNvPicPr>
            <a:picLocks noChangeAspect="1"/>
          </p:cNvPicPr>
          <p:nvPr/>
        </p:nvPicPr>
        <p:blipFill>
          <a:blip r:embed="rId5"/>
          <a:stretch>
            <a:fillRect/>
          </a:stretch>
        </p:blipFill>
        <p:spPr>
          <a:xfrm>
            <a:off x="1766596" y="1483022"/>
            <a:ext cx="5953451" cy="3628501"/>
          </a:xfrm>
          <a:prstGeom prst="rect">
            <a:avLst/>
          </a:prstGeom>
          <a:ln>
            <a:solidFill>
              <a:schemeClr val="tx2"/>
            </a:solidFill>
          </a:ln>
          <a:scene3d>
            <a:camera prst="isometricRightUp"/>
            <a:lightRig rig="threePt" dir="t"/>
          </a:scene3d>
        </p:spPr>
      </p:pic>
      <p:pic>
        <p:nvPicPr>
          <p:cNvPr id="10" name="Picture 9"/>
          <p:cNvPicPr>
            <a:picLocks noChangeAspect="1"/>
          </p:cNvPicPr>
          <p:nvPr/>
        </p:nvPicPr>
        <p:blipFill>
          <a:blip r:embed="rId6"/>
          <a:stretch>
            <a:fillRect/>
          </a:stretch>
        </p:blipFill>
        <p:spPr>
          <a:xfrm>
            <a:off x="3993552" y="1642524"/>
            <a:ext cx="5711017" cy="3572142"/>
          </a:xfrm>
          <a:prstGeom prst="rect">
            <a:avLst/>
          </a:prstGeom>
          <a:ln>
            <a:solidFill>
              <a:schemeClr val="tx2"/>
            </a:solidFill>
          </a:ln>
          <a:scene3d>
            <a:camera prst="isometricRightUp"/>
            <a:lightRig rig="threePt" dir="t"/>
          </a:scene3d>
        </p:spPr>
      </p:pic>
      <p:sp>
        <p:nvSpPr>
          <p:cNvPr id="14" name="TextBox 13"/>
          <p:cNvSpPr txBox="1"/>
          <p:nvPr/>
        </p:nvSpPr>
        <p:spPr>
          <a:xfrm rot="19766833">
            <a:off x="2646845" y="5442577"/>
            <a:ext cx="1913013" cy="369332"/>
          </a:xfrm>
          <a:prstGeom prst="rect">
            <a:avLst/>
          </a:prstGeom>
          <a:noFill/>
        </p:spPr>
        <p:txBody>
          <a:bodyPr wrap="square" lIns="0" tIns="0" rIns="0" bIns="0" rtlCol="0">
            <a:spAutoFit/>
          </a:bodyPr>
          <a:lstStyle/>
          <a:p>
            <a:r>
              <a:rPr lang="en-US" sz="1200" dirty="0">
                <a:latin typeface="The Met Sans Office" pitchFamily="2" charset="0"/>
                <a:cs typeface="Times New Roman" panose="02020603050405020304" pitchFamily="18" charset="0"/>
              </a:rPr>
              <a:t>Report on </a:t>
            </a:r>
            <a:r>
              <a:rPr lang="en-US" sz="1200" dirty="0" smtClean="0">
                <a:latin typeface="The Met Sans Office" pitchFamily="2" charset="0"/>
                <a:cs typeface="Times New Roman" panose="02020603050405020304" pitchFamily="18" charset="0"/>
              </a:rPr>
              <a:t>PowerBI web </a:t>
            </a:r>
            <a:r>
              <a:rPr lang="en-US" sz="1200" dirty="0">
                <a:latin typeface="The Met Sans Office" pitchFamily="2" charset="0"/>
                <a:cs typeface="Times New Roman" panose="02020603050405020304" pitchFamily="18" charset="0"/>
              </a:rPr>
              <a:t>Service </a:t>
            </a:r>
            <a:br>
              <a:rPr lang="en-US" sz="1200" dirty="0">
                <a:latin typeface="The Met Sans Office" pitchFamily="2" charset="0"/>
                <a:cs typeface="Times New Roman" panose="02020603050405020304" pitchFamily="18" charset="0"/>
              </a:rPr>
            </a:br>
            <a:r>
              <a:rPr lang="en-US" sz="1200" dirty="0">
                <a:latin typeface="The Met Sans Office" pitchFamily="2" charset="0"/>
                <a:cs typeface="Times New Roman" panose="02020603050405020304" pitchFamily="18" charset="0"/>
              </a:rPr>
              <a:t>      </a:t>
            </a:r>
          </a:p>
        </p:txBody>
      </p:sp>
      <p:sp>
        <p:nvSpPr>
          <p:cNvPr id="15" name="TextBox 14"/>
          <p:cNvSpPr txBox="1"/>
          <p:nvPr/>
        </p:nvSpPr>
        <p:spPr>
          <a:xfrm rot="19817458">
            <a:off x="4601904" y="4992839"/>
            <a:ext cx="4372558" cy="184666"/>
          </a:xfrm>
          <a:prstGeom prst="rect">
            <a:avLst/>
          </a:prstGeom>
          <a:noFill/>
        </p:spPr>
        <p:txBody>
          <a:bodyPr wrap="square" lIns="0" tIns="0" rIns="0" bIns="0" rtlCol="0">
            <a:spAutoFit/>
          </a:bodyPr>
          <a:lstStyle/>
          <a:p>
            <a:r>
              <a:rPr lang="en-US" sz="1200" dirty="0">
                <a:latin typeface="The Met Sans Office" pitchFamily="2" charset="0"/>
                <a:cs typeface="Times New Roman" panose="02020603050405020304" pitchFamily="18" charset="0"/>
              </a:rPr>
              <a:t>Published  Report  embedded in a page on the Met web site.</a:t>
            </a:r>
          </a:p>
        </p:txBody>
      </p:sp>
      <p:sp>
        <p:nvSpPr>
          <p:cNvPr id="16" name="TextBox 15"/>
          <p:cNvSpPr txBox="1"/>
          <p:nvPr/>
        </p:nvSpPr>
        <p:spPr>
          <a:xfrm rot="19766833">
            <a:off x="1368536" y="5495206"/>
            <a:ext cx="1886107" cy="369332"/>
          </a:xfrm>
          <a:prstGeom prst="rect">
            <a:avLst/>
          </a:prstGeom>
          <a:noFill/>
        </p:spPr>
        <p:txBody>
          <a:bodyPr wrap="square" lIns="0" tIns="0" rIns="0" bIns="0" rtlCol="0">
            <a:spAutoFit/>
          </a:bodyPr>
          <a:lstStyle/>
          <a:p>
            <a:r>
              <a:rPr lang="en-US" sz="1200" dirty="0">
                <a:latin typeface="The Met Sans Office" pitchFamily="2" charset="0"/>
                <a:cs typeface="Times New Roman" panose="02020603050405020304" pitchFamily="18" charset="0"/>
              </a:rPr>
              <a:t>Master Sheet Linked with</a:t>
            </a:r>
            <a:br>
              <a:rPr lang="en-US" sz="1200" dirty="0">
                <a:latin typeface="The Met Sans Office" pitchFamily="2" charset="0"/>
                <a:cs typeface="Times New Roman" panose="02020603050405020304" pitchFamily="18" charset="0"/>
              </a:rPr>
            </a:br>
            <a:r>
              <a:rPr lang="en-US" sz="1200" dirty="0">
                <a:latin typeface="The Met Sans Office" pitchFamily="2" charset="0"/>
                <a:cs typeface="Times New Roman" panose="02020603050405020304" pitchFamily="18" charset="0"/>
              </a:rPr>
              <a:t>scheduled refresh</a:t>
            </a:r>
          </a:p>
        </p:txBody>
      </p:sp>
      <p:sp>
        <p:nvSpPr>
          <p:cNvPr id="17" name="Rectangle 16"/>
          <p:cNvSpPr/>
          <p:nvPr/>
        </p:nvSpPr>
        <p:spPr>
          <a:xfrm>
            <a:off x="275491" y="1212944"/>
            <a:ext cx="4572000" cy="738664"/>
          </a:xfrm>
          <a:prstGeom prst="rect">
            <a:avLst/>
          </a:prstGeom>
        </p:spPr>
        <p:txBody>
          <a:bodyPr>
            <a:spAutoFit/>
          </a:bodyPr>
          <a:lstStyle/>
          <a:p>
            <a:r>
              <a:rPr lang="en-US" sz="1400" dirty="0"/>
              <a:t>1. Linked Excel sheets on One Drive</a:t>
            </a:r>
            <a:br>
              <a:rPr lang="en-US" sz="1400" dirty="0"/>
            </a:br>
            <a:r>
              <a:rPr lang="en-US" sz="1400" dirty="0"/>
              <a:t>2. Scheduled Report Data Refresh</a:t>
            </a:r>
            <a:br>
              <a:rPr lang="en-US" sz="1400" dirty="0"/>
            </a:br>
            <a:r>
              <a:rPr lang="en-US" sz="1400" dirty="0"/>
              <a:t>3. Automatic Publish to Web</a:t>
            </a:r>
          </a:p>
        </p:txBody>
      </p:sp>
      <p:sp>
        <p:nvSpPr>
          <p:cNvPr id="18" name="TextBox 17"/>
          <p:cNvSpPr txBox="1"/>
          <p:nvPr/>
        </p:nvSpPr>
        <p:spPr>
          <a:xfrm rot="19766833">
            <a:off x="597921" y="5837353"/>
            <a:ext cx="586827" cy="184666"/>
          </a:xfrm>
          <a:prstGeom prst="rect">
            <a:avLst/>
          </a:prstGeom>
          <a:noFill/>
        </p:spPr>
        <p:txBody>
          <a:bodyPr wrap="none" lIns="0" tIns="0" rIns="0" bIns="0" rtlCol="0">
            <a:spAutoFit/>
          </a:bodyPr>
          <a:lstStyle/>
          <a:p>
            <a:r>
              <a:rPr lang="en-US" sz="1200" dirty="0">
                <a:latin typeface="The Met Sans Office" pitchFamily="2" charset="0"/>
                <a:cs typeface="Times New Roman" panose="02020603050405020304" pitchFamily="18" charset="0"/>
              </a:rPr>
              <a:t>OneDrive</a:t>
            </a:r>
          </a:p>
        </p:txBody>
      </p:sp>
    </p:spTree>
    <p:extLst>
      <p:ext uri="{BB962C8B-B14F-4D97-AF65-F5344CB8AC3E}">
        <p14:creationId xmlns:p14="http://schemas.microsoft.com/office/powerpoint/2010/main" val="1460075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Technology Hype Cycle / Adoption</a:t>
            </a:r>
          </a:p>
        </p:txBody>
      </p:sp>
      <p:sp>
        <p:nvSpPr>
          <p:cNvPr id="4" name="Date Placeholder 3"/>
          <p:cNvSpPr>
            <a:spLocks noGrp="1"/>
          </p:cNvSpPr>
          <p:nvPr>
            <p:ph type="dt" sz="half" idx="10"/>
          </p:nvPr>
        </p:nvSpPr>
        <p:spPr/>
        <p:txBody>
          <a:bodyPr/>
          <a:lstStyle/>
          <a:p>
            <a:r>
              <a:rPr lang="en-US" dirty="0"/>
              <a:t>May 11, 2021</a:t>
            </a:r>
          </a:p>
        </p:txBody>
      </p:sp>
      <p:sp>
        <p:nvSpPr>
          <p:cNvPr id="5" name="Footer Placeholder 4"/>
          <p:cNvSpPr>
            <a:spLocks noGrp="1"/>
          </p:cNvSpPr>
          <p:nvPr>
            <p:ph type="ftr" sz="quarter" idx="11"/>
          </p:nvPr>
        </p:nvSpPr>
        <p:spPr/>
        <p:txBody>
          <a:bodyPr/>
          <a:lstStyle/>
          <a:p>
            <a:r>
              <a:rPr lang="en-US" dirty="0"/>
              <a:t>ARLIS/NA Conference </a:t>
            </a:r>
          </a:p>
        </p:txBody>
      </p:sp>
      <p:sp>
        <p:nvSpPr>
          <p:cNvPr id="6" name="Slide Number Placeholder 5"/>
          <p:cNvSpPr>
            <a:spLocks noGrp="1"/>
          </p:cNvSpPr>
          <p:nvPr>
            <p:ph type="sldNum" sz="quarter" idx="12"/>
          </p:nvPr>
        </p:nvSpPr>
        <p:spPr/>
        <p:txBody>
          <a:bodyPr/>
          <a:lstStyle/>
          <a:p>
            <a:fld id="{41F182D8-C384-4E75-B3BB-27383F0D2EF4}" type="slidenum">
              <a:rPr lang="en-US" noProof="0" smtClean="0"/>
              <a:t>16</a:t>
            </a:fld>
            <a:endParaRPr lang="en-US" noProof="0" dirty="0"/>
          </a:p>
        </p:txBody>
      </p:sp>
      <p:pic>
        <p:nvPicPr>
          <p:cNvPr id="10" name="Picture 9"/>
          <p:cNvPicPr>
            <a:picLocks noChangeAspect="1"/>
          </p:cNvPicPr>
          <p:nvPr/>
        </p:nvPicPr>
        <p:blipFill>
          <a:blip r:embed="rId3"/>
          <a:stretch>
            <a:fillRect/>
          </a:stretch>
        </p:blipFill>
        <p:spPr>
          <a:xfrm>
            <a:off x="836991" y="1380508"/>
            <a:ext cx="7060101" cy="4845678"/>
          </a:xfrm>
          <a:prstGeom prst="rect">
            <a:avLst/>
          </a:prstGeom>
        </p:spPr>
      </p:pic>
      <p:grpSp>
        <p:nvGrpSpPr>
          <p:cNvPr id="22" name="Group 21"/>
          <p:cNvGrpSpPr/>
          <p:nvPr/>
        </p:nvGrpSpPr>
        <p:grpSpPr>
          <a:xfrm>
            <a:off x="1078534" y="2897581"/>
            <a:ext cx="6733453" cy="3328607"/>
            <a:chOff x="1078532" y="2897579"/>
            <a:chExt cx="6733453" cy="3328607"/>
          </a:xfrm>
        </p:grpSpPr>
        <p:sp>
          <p:nvSpPr>
            <p:cNvPr id="12" name="Rectangle 11"/>
            <p:cNvSpPr/>
            <p:nvPr/>
          </p:nvSpPr>
          <p:spPr>
            <a:xfrm>
              <a:off x="1365662" y="5118265"/>
              <a:ext cx="1413164" cy="5937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err="1">
                <a:latin typeface="Times New Roman" panose="02020603050405020304" pitchFamily="18" charset="0"/>
                <a:cs typeface="Times New Roman" panose="02020603050405020304" pitchFamily="18" charset="0"/>
              </a:endParaRPr>
            </a:p>
          </p:txBody>
        </p:sp>
        <p:sp>
          <p:nvSpPr>
            <p:cNvPr id="13" name="Rectangle 12"/>
            <p:cNvSpPr/>
            <p:nvPr/>
          </p:nvSpPr>
          <p:spPr>
            <a:xfrm>
              <a:off x="3441865" y="4524499"/>
              <a:ext cx="1640774" cy="5937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err="1">
                <a:latin typeface="Times New Roman" panose="02020603050405020304" pitchFamily="18" charset="0"/>
                <a:cs typeface="Times New Roman" panose="02020603050405020304" pitchFamily="18" charset="0"/>
              </a:endParaRPr>
            </a:p>
          </p:txBody>
        </p:sp>
        <p:sp>
          <p:nvSpPr>
            <p:cNvPr id="15" name="Rectangle 14"/>
            <p:cNvSpPr/>
            <p:nvPr/>
          </p:nvSpPr>
          <p:spPr>
            <a:xfrm>
              <a:off x="6171211" y="3418115"/>
              <a:ext cx="1640774" cy="5937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err="1">
                <a:latin typeface="Times New Roman" panose="02020603050405020304" pitchFamily="18" charset="0"/>
                <a:cs typeface="Times New Roman" panose="02020603050405020304" pitchFamily="18" charset="0"/>
              </a:endParaRPr>
            </a:p>
          </p:txBody>
        </p:sp>
        <p:sp>
          <p:nvSpPr>
            <p:cNvPr id="16" name="Rectangle 15"/>
            <p:cNvSpPr/>
            <p:nvPr/>
          </p:nvSpPr>
          <p:spPr>
            <a:xfrm>
              <a:off x="5110088" y="3930733"/>
              <a:ext cx="1640774" cy="5937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err="1">
                <a:latin typeface="Times New Roman" panose="02020603050405020304" pitchFamily="18" charset="0"/>
                <a:cs typeface="Times New Roman" panose="02020603050405020304" pitchFamily="18" charset="0"/>
              </a:endParaRPr>
            </a:p>
          </p:txBody>
        </p:sp>
        <p:sp>
          <p:nvSpPr>
            <p:cNvPr id="17" name="Rectangle 16"/>
            <p:cNvSpPr/>
            <p:nvPr/>
          </p:nvSpPr>
          <p:spPr>
            <a:xfrm>
              <a:off x="4961906" y="4110675"/>
              <a:ext cx="241465" cy="5937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err="1">
                <a:latin typeface="Times New Roman" panose="02020603050405020304" pitchFamily="18" charset="0"/>
                <a:cs typeface="Times New Roman" panose="02020603050405020304" pitchFamily="18" charset="0"/>
              </a:endParaRPr>
            </a:p>
          </p:txBody>
        </p:sp>
        <p:sp>
          <p:nvSpPr>
            <p:cNvPr id="18" name="Rectangle 17"/>
            <p:cNvSpPr/>
            <p:nvPr/>
          </p:nvSpPr>
          <p:spPr>
            <a:xfrm>
              <a:off x="5930475" y="3633850"/>
              <a:ext cx="273133" cy="5937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err="1">
                <a:latin typeface="Times New Roman" panose="02020603050405020304" pitchFamily="18" charset="0"/>
                <a:cs typeface="Times New Roman" panose="02020603050405020304" pitchFamily="18" charset="0"/>
              </a:endParaRPr>
            </a:p>
          </p:txBody>
        </p:sp>
        <p:sp>
          <p:nvSpPr>
            <p:cNvPr id="19" name="Freeform 18"/>
            <p:cNvSpPr/>
            <p:nvPr/>
          </p:nvSpPr>
          <p:spPr>
            <a:xfrm>
              <a:off x="2398816" y="2897579"/>
              <a:ext cx="1306285" cy="866899"/>
            </a:xfrm>
            <a:custGeom>
              <a:avLst/>
              <a:gdLst>
                <a:gd name="connsiteX0" fmla="*/ 0 w 1306285"/>
                <a:gd name="connsiteY0" fmla="*/ 676894 h 866899"/>
                <a:gd name="connsiteX1" fmla="*/ 95002 w 1306285"/>
                <a:gd name="connsiteY1" fmla="*/ 866899 h 866899"/>
                <a:gd name="connsiteX2" fmla="*/ 1306285 w 1306285"/>
                <a:gd name="connsiteY2" fmla="*/ 855024 h 866899"/>
                <a:gd name="connsiteX3" fmla="*/ 1258784 w 1306285"/>
                <a:gd name="connsiteY3" fmla="*/ 475013 h 866899"/>
                <a:gd name="connsiteX4" fmla="*/ 1056903 w 1306285"/>
                <a:gd name="connsiteY4" fmla="*/ 0 h 866899"/>
                <a:gd name="connsiteX5" fmla="*/ 225631 w 1306285"/>
                <a:gd name="connsiteY5" fmla="*/ 83127 h 866899"/>
                <a:gd name="connsiteX6" fmla="*/ 0 w 1306285"/>
                <a:gd name="connsiteY6" fmla="*/ 676894 h 86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6285" h="866899">
                  <a:moveTo>
                    <a:pt x="0" y="676894"/>
                  </a:moveTo>
                  <a:lnTo>
                    <a:pt x="95002" y="866899"/>
                  </a:lnTo>
                  <a:lnTo>
                    <a:pt x="1306285" y="855024"/>
                  </a:lnTo>
                  <a:lnTo>
                    <a:pt x="1258784" y="475013"/>
                  </a:lnTo>
                  <a:lnTo>
                    <a:pt x="1056903" y="0"/>
                  </a:lnTo>
                  <a:lnTo>
                    <a:pt x="225631" y="83127"/>
                  </a:lnTo>
                  <a:lnTo>
                    <a:pt x="0" y="67689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err="1">
                <a:latin typeface="Times New Roman" panose="02020603050405020304" pitchFamily="18" charset="0"/>
                <a:cs typeface="Times New Roman" panose="02020603050405020304" pitchFamily="18" charset="0"/>
              </a:endParaRPr>
            </a:p>
          </p:txBody>
        </p:sp>
        <p:sp>
          <p:nvSpPr>
            <p:cNvPr id="20" name="Rectangle 19"/>
            <p:cNvSpPr/>
            <p:nvPr/>
          </p:nvSpPr>
          <p:spPr>
            <a:xfrm>
              <a:off x="3871356" y="5902036"/>
              <a:ext cx="1211282" cy="324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err="1">
                <a:latin typeface="Times New Roman" panose="02020603050405020304" pitchFamily="18" charset="0"/>
                <a:cs typeface="Times New Roman" panose="02020603050405020304" pitchFamily="18" charset="0"/>
              </a:endParaRPr>
            </a:p>
          </p:txBody>
        </p:sp>
        <p:sp>
          <p:nvSpPr>
            <p:cNvPr id="21" name="Rectangle 20"/>
            <p:cNvSpPr/>
            <p:nvPr/>
          </p:nvSpPr>
          <p:spPr>
            <a:xfrm>
              <a:off x="1078532" y="3253840"/>
              <a:ext cx="207597"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err="1">
                <a:latin typeface="Times New Roman" panose="02020603050405020304" pitchFamily="18" charset="0"/>
                <a:cs typeface="Times New Roman" panose="02020603050405020304" pitchFamily="18" charset="0"/>
              </a:endParaRPr>
            </a:p>
          </p:txBody>
        </p:sp>
      </p:grpSp>
      <p:sp>
        <p:nvSpPr>
          <p:cNvPr id="23" name="TextBox 22"/>
          <p:cNvSpPr txBox="1"/>
          <p:nvPr/>
        </p:nvSpPr>
        <p:spPr>
          <a:xfrm rot="16200000">
            <a:off x="856118" y="3338799"/>
            <a:ext cx="698909" cy="246221"/>
          </a:xfrm>
          <a:prstGeom prst="rect">
            <a:avLst/>
          </a:prstGeom>
          <a:noFill/>
        </p:spPr>
        <p:txBody>
          <a:bodyPr wrap="none" lIns="0" tIns="0" rIns="0" bIns="0" rtlCol="0">
            <a:spAutoFit/>
          </a:bodyPr>
          <a:lstStyle/>
          <a:p>
            <a:r>
              <a:rPr lang="en-US" sz="1600" dirty="0">
                <a:solidFill>
                  <a:srgbClr val="FF0000"/>
                </a:solidFill>
                <a:latin typeface="The Met Sans Office" pitchFamily="2" charset="0"/>
                <a:cs typeface="Times New Roman" panose="02020603050405020304" pitchFamily="18" charset="0"/>
              </a:rPr>
              <a:t>Visibility</a:t>
            </a:r>
          </a:p>
        </p:txBody>
      </p:sp>
      <p:sp>
        <p:nvSpPr>
          <p:cNvPr id="24" name="TextBox 23"/>
          <p:cNvSpPr txBox="1"/>
          <p:nvPr/>
        </p:nvSpPr>
        <p:spPr>
          <a:xfrm>
            <a:off x="4367041" y="5902038"/>
            <a:ext cx="727443" cy="246221"/>
          </a:xfrm>
          <a:prstGeom prst="rect">
            <a:avLst/>
          </a:prstGeom>
          <a:noFill/>
        </p:spPr>
        <p:txBody>
          <a:bodyPr wrap="none" lIns="0" tIns="0" rIns="0" bIns="0" rtlCol="0">
            <a:spAutoFit/>
          </a:bodyPr>
          <a:lstStyle/>
          <a:p>
            <a:r>
              <a:rPr lang="en-US" sz="1600" dirty="0">
                <a:solidFill>
                  <a:srgbClr val="FF0000"/>
                </a:solidFill>
                <a:latin typeface="The Met Sans Office" pitchFamily="2" charset="0"/>
                <a:cs typeface="Times New Roman" panose="02020603050405020304" pitchFamily="18" charset="0"/>
              </a:rPr>
              <a:t>Maturity</a:t>
            </a:r>
          </a:p>
        </p:txBody>
      </p:sp>
      <p:sp>
        <p:nvSpPr>
          <p:cNvPr id="26" name="TextBox 25"/>
          <p:cNvSpPr txBox="1"/>
          <p:nvPr/>
        </p:nvSpPr>
        <p:spPr>
          <a:xfrm>
            <a:off x="7719514" y="5712033"/>
            <a:ext cx="550963" cy="246221"/>
          </a:xfrm>
          <a:prstGeom prst="rect">
            <a:avLst/>
          </a:prstGeom>
          <a:noFill/>
        </p:spPr>
        <p:txBody>
          <a:bodyPr wrap="square" lIns="0" tIns="0" rIns="0" bIns="0" rtlCol="0">
            <a:spAutoFit/>
          </a:bodyPr>
          <a:lstStyle/>
          <a:p>
            <a:r>
              <a:rPr lang="en-US" sz="1600" dirty="0">
                <a:solidFill>
                  <a:srgbClr val="FF0000"/>
                </a:solidFill>
                <a:latin typeface="The Met Sans Office" pitchFamily="2" charset="0"/>
                <a:cs typeface="Times New Roman" panose="02020603050405020304" pitchFamily="18" charset="0"/>
              </a:rPr>
              <a:t>TIME</a:t>
            </a:r>
          </a:p>
        </p:txBody>
      </p:sp>
      <p:sp>
        <p:nvSpPr>
          <p:cNvPr id="27" name="TextBox 26"/>
          <p:cNvSpPr txBox="1"/>
          <p:nvPr/>
        </p:nvSpPr>
        <p:spPr>
          <a:xfrm>
            <a:off x="1609984" y="4995156"/>
            <a:ext cx="577594" cy="246221"/>
          </a:xfrm>
          <a:prstGeom prst="rect">
            <a:avLst/>
          </a:prstGeom>
          <a:noFill/>
        </p:spPr>
        <p:txBody>
          <a:bodyPr wrap="none" lIns="0" tIns="0" rIns="0" bIns="0" rtlCol="0">
            <a:spAutoFit/>
          </a:bodyPr>
          <a:lstStyle/>
          <a:p>
            <a:r>
              <a:rPr lang="en-US" sz="1600" dirty="0">
                <a:latin typeface="The Met Sans Office" pitchFamily="2" charset="0"/>
                <a:cs typeface="Times New Roman" panose="02020603050405020304" pitchFamily="18" charset="0"/>
              </a:rPr>
              <a:t>Trigger</a:t>
            </a:r>
          </a:p>
        </p:txBody>
      </p:sp>
      <p:sp>
        <p:nvSpPr>
          <p:cNvPr id="28" name="TextBox 27"/>
          <p:cNvSpPr txBox="1"/>
          <p:nvPr/>
        </p:nvSpPr>
        <p:spPr>
          <a:xfrm>
            <a:off x="2199423" y="1586899"/>
            <a:ext cx="1745542" cy="492443"/>
          </a:xfrm>
          <a:prstGeom prst="rect">
            <a:avLst/>
          </a:prstGeom>
          <a:noFill/>
        </p:spPr>
        <p:txBody>
          <a:bodyPr wrap="none" lIns="0" tIns="0" rIns="0" bIns="0" rtlCol="0">
            <a:spAutoFit/>
          </a:bodyPr>
          <a:lstStyle/>
          <a:p>
            <a:r>
              <a:rPr lang="en-US" sz="1600" dirty="0">
                <a:latin typeface="The Met Sans Office" pitchFamily="2" charset="0"/>
                <a:cs typeface="Times New Roman" panose="02020603050405020304" pitchFamily="18" charset="0"/>
              </a:rPr>
              <a:t>Peak of</a:t>
            </a:r>
            <a:br>
              <a:rPr lang="en-US" sz="1600" dirty="0">
                <a:latin typeface="The Met Sans Office" pitchFamily="2" charset="0"/>
                <a:cs typeface="Times New Roman" panose="02020603050405020304" pitchFamily="18" charset="0"/>
              </a:rPr>
            </a:br>
            <a:r>
              <a:rPr lang="en-US" sz="1600" dirty="0">
                <a:latin typeface="The Met Sans Office" pitchFamily="2" charset="0"/>
                <a:cs typeface="Times New Roman" panose="02020603050405020304" pitchFamily="18" charset="0"/>
              </a:rPr>
              <a:t>Inflated Expectations</a:t>
            </a:r>
          </a:p>
        </p:txBody>
      </p:sp>
      <p:sp>
        <p:nvSpPr>
          <p:cNvPr id="29" name="TextBox 28"/>
          <p:cNvSpPr txBox="1"/>
          <p:nvPr/>
        </p:nvSpPr>
        <p:spPr>
          <a:xfrm>
            <a:off x="3656039" y="4563288"/>
            <a:ext cx="1537809" cy="492443"/>
          </a:xfrm>
          <a:prstGeom prst="rect">
            <a:avLst/>
          </a:prstGeom>
          <a:noFill/>
        </p:spPr>
        <p:txBody>
          <a:bodyPr wrap="square" lIns="0" tIns="0" rIns="0" bIns="0" rtlCol="0">
            <a:spAutoFit/>
          </a:bodyPr>
          <a:lstStyle/>
          <a:p>
            <a:r>
              <a:rPr lang="en-US" sz="1600" dirty="0">
                <a:latin typeface="The Met Sans Office" pitchFamily="2" charset="0"/>
                <a:cs typeface="Times New Roman" panose="02020603050405020304" pitchFamily="18" charset="0"/>
              </a:rPr>
              <a:t>Trough of </a:t>
            </a:r>
            <a:br>
              <a:rPr lang="en-US" sz="1600" dirty="0">
                <a:latin typeface="The Met Sans Office" pitchFamily="2" charset="0"/>
                <a:cs typeface="Times New Roman" panose="02020603050405020304" pitchFamily="18" charset="0"/>
              </a:rPr>
            </a:br>
            <a:r>
              <a:rPr lang="en-US" sz="1600" dirty="0">
                <a:latin typeface="The Met Sans Office" pitchFamily="2" charset="0"/>
                <a:cs typeface="Times New Roman" panose="02020603050405020304" pitchFamily="18" charset="0"/>
              </a:rPr>
              <a:t>Disillusionment</a:t>
            </a:r>
          </a:p>
        </p:txBody>
      </p:sp>
      <p:sp>
        <p:nvSpPr>
          <p:cNvPr id="30" name="TextBox 29"/>
          <p:cNvSpPr txBox="1"/>
          <p:nvPr/>
        </p:nvSpPr>
        <p:spPr>
          <a:xfrm>
            <a:off x="5397449" y="3921180"/>
            <a:ext cx="1325965" cy="492443"/>
          </a:xfrm>
          <a:prstGeom prst="rect">
            <a:avLst/>
          </a:prstGeom>
          <a:noFill/>
        </p:spPr>
        <p:txBody>
          <a:bodyPr wrap="square" lIns="0" tIns="0" rIns="0" bIns="0" rtlCol="0">
            <a:spAutoFit/>
          </a:bodyPr>
          <a:lstStyle/>
          <a:p>
            <a:r>
              <a:rPr lang="en-US" sz="1600" dirty="0">
                <a:latin typeface="The Met Sans Office" pitchFamily="2" charset="0"/>
                <a:cs typeface="Times New Roman" panose="02020603050405020304" pitchFamily="18" charset="0"/>
              </a:rPr>
              <a:t>Slope of</a:t>
            </a:r>
            <a:br>
              <a:rPr lang="en-US" sz="1600" dirty="0">
                <a:latin typeface="The Met Sans Office" pitchFamily="2" charset="0"/>
                <a:cs typeface="Times New Roman" panose="02020603050405020304" pitchFamily="18" charset="0"/>
              </a:rPr>
            </a:br>
            <a:r>
              <a:rPr lang="en-US" sz="1600" dirty="0">
                <a:latin typeface="The Met Sans Office" pitchFamily="2" charset="0"/>
                <a:cs typeface="Times New Roman" panose="02020603050405020304" pitchFamily="18" charset="0"/>
              </a:rPr>
              <a:t>Enlightenment</a:t>
            </a:r>
          </a:p>
        </p:txBody>
      </p:sp>
      <p:sp>
        <p:nvSpPr>
          <p:cNvPr id="31" name="TextBox 30"/>
          <p:cNvSpPr txBox="1"/>
          <p:nvPr/>
        </p:nvSpPr>
        <p:spPr>
          <a:xfrm>
            <a:off x="6660080" y="2501089"/>
            <a:ext cx="2118867" cy="492443"/>
          </a:xfrm>
          <a:prstGeom prst="rect">
            <a:avLst/>
          </a:prstGeom>
          <a:noFill/>
        </p:spPr>
        <p:txBody>
          <a:bodyPr wrap="square" lIns="0" tIns="0" rIns="0" bIns="0" rtlCol="0">
            <a:spAutoFit/>
          </a:bodyPr>
          <a:lstStyle/>
          <a:p>
            <a:r>
              <a:rPr lang="en-US" sz="1600" dirty="0">
                <a:latin typeface="The Met Sans Office" pitchFamily="2" charset="0"/>
                <a:cs typeface="Times New Roman" panose="02020603050405020304" pitchFamily="18" charset="0"/>
              </a:rPr>
              <a:t>Plateau of</a:t>
            </a:r>
            <a:br>
              <a:rPr lang="en-US" sz="1600" dirty="0">
                <a:latin typeface="The Met Sans Office" pitchFamily="2" charset="0"/>
                <a:cs typeface="Times New Roman" panose="02020603050405020304" pitchFamily="18" charset="0"/>
              </a:rPr>
            </a:br>
            <a:r>
              <a:rPr lang="en-US" sz="1600" dirty="0">
                <a:latin typeface="The Met Sans Office" pitchFamily="2" charset="0"/>
                <a:cs typeface="Times New Roman" panose="02020603050405020304" pitchFamily="18" charset="0"/>
              </a:rPr>
              <a:t>Productivity</a:t>
            </a:r>
          </a:p>
        </p:txBody>
      </p:sp>
    </p:spTree>
    <p:extLst>
      <p:ext uri="{BB962C8B-B14F-4D97-AF65-F5344CB8AC3E}">
        <p14:creationId xmlns:p14="http://schemas.microsoft.com/office/powerpoint/2010/main" val="3442963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F06D-7B23-4DAC-AAA1-D158AB58263B}"/>
              </a:ext>
            </a:extLst>
          </p:cNvPr>
          <p:cNvSpPr>
            <a:spLocks noGrp="1"/>
          </p:cNvSpPr>
          <p:nvPr>
            <p:ph type="title"/>
          </p:nvPr>
        </p:nvSpPr>
        <p:spPr/>
        <p:txBody>
          <a:bodyPr/>
          <a:lstStyle/>
          <a:p>
            <a:r>
              <a:rPr lang="en-US" dirty="0"/>
              <a:t>Assessment</a:t>
            </a:r>
            <a:br>
              <a:rPr lang="en-US" dirty="0"/>
            </a:br>
            <a:r>
              <a:rPr lang="en-US" sz="1800" dirty="0"/>
              <a:t>Visits to the public version of the library dashboard</a:t>
            </a:r>
          </a:p>
        </p:txBody>
      </p:sp>
      <p:sp>
        <p:nvSpPr>
          <p:cNvPr id="4" name="Date Placeholder 3">
            <a:extLst>
              <a:ext uri="{FF2B5EF4-FFF2-40B4-BE49-F238E27FC236}">
                <a16:creationId xmlns:a16="http://schemas.microsoft.com/office/drawing/2014/main" id="{F6E5F2CF-7BBD-48B0-96E5-9DC155247CA4}"/>
              </a:ext>
            </a:extLst>
          </p:cNvPr>
          <p:cNvSpPr>
            <a:spLocks noGrp="1"/>
          </p:cNvSpPr>
          <p:nvPr>
            <p:ph type="dt" sz="half" idx="10"/>
          </p:nvPr>
        </p:nvSpPr>
        <p:spPr/>
        <p:txBody>
          <a:bodyPr/>
          <a:lstStyle/>
          <a:p>
            <a:r>
              <a:rPr lang="en-US" dirty="0"/>
              <a:t>May 11, 2021</a:t>
            </a:r>
          </a:p>
        </p:txBody>
      </p:sp>
      <p:sp>
        <p:nvSpPr>
          <p:cNvPr id="5" name="Footer Placeholder 4">
            <a:extLst>
              <a:ext uri="{FF2B5EF4-FFF2-40B4-BE49-F238E27FC236}">
                <a16:creationId xmlns:a16="http://schemas.microsoft.com/office/drawing/2014/main" id="{ACB3B414-5C3E-476A-917A-27861908AC72}"/>
              </a:ext>
            </a:extLst>
          </p:cNvPr>
          <p:cNvSpPr>
            <a:spLocks noGrp="1"/>
          </p:cNvSpPr>
          <p:nvPr>
            <p:ph type="ftr" sz="quarter" idx="11"/>
          </p:nvPr>
        </p:nvSpPr>
        <p:spPr/>
        <p:txBody>
          <a:bodyPr/>
          <a:lstStyle/>
          <a:p>
            <a:r>
              <a:rPr lang="en-US" dirty="0"/>
              <a:t>ARLIS/NA Conference </a:t>
            </a:r>
          </a:p>
        </p:txBody>
      </p:sp>
      <p:sp>
        <p:nvSpPr>
          <p:cNvPr id="6" name="Slide Number Placeholder 5">
            <a:extLst>
              <a:ext uri="{FF2B5EF4-FFF2-40B4-BE49-F238E27FC236}">
                <a16:creationId xmlns:a16="http://schemas.microsoft.com/office/drawing/2014/main" id="{81C7A70F-C728-4F57-B835-543AD96BC77E}"/>
              </a:ext>
            </a:extLst>
          </p:cNvPr>
          <p:cNvSpPr>
            <a:spLocks noGrp="1"/>
          </p:cNvSpPr>
          <p:nvPr>
            <p:ph type="sldNum" sz="quarter" idx="12"/>
          </p:nvPr>
        </p:nvSpPr>
        <p:spPr/>
        <p:txBody>
          <a:bodyPr/>
          <a:lstStyle/>
          <a:p>
            <a:fld id="{41F182D8-C384-4E75-B3BB-27383F0D2EF4}" type="slidenum">
              <a:rPr lang="en-US" noProof="0" smtClean="0"/>
              <a:t>17</a:t>
            </a:fld>
            <a:endParaRPr lang="en-US" noProof="0" dirty="0"/>
          </a:p>
        </p:txBody>
      </p:sp>
      <p:pic>
        <p:nvPicPr>
          <p:cNvPr id="8" name="Picture 7" descr="Chart, line chart&#10;&#10;Description automatically generated">
            <a:extLst>
              <a:ext uri="{FF2B5EF4-FFF2-40B4-BE49-F238E27FC236}">
                <a16:creationId xmlns:a16="http://schemas.microsoft.com/office/drawing/2014/main" id="{E6A6D28A-36D8-4FAC-B413-A1A3DCA1FB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475" y="1542899"/>
            <a:ext cx="8341845" cy="3885953"/>
          </a:xfrm>
          <a:prstGeom prst="rect">
            <a:avLst/>
          </a:prstGeom>
        </p:spPr>
      </p:pic>
      <p:sp>
        <p:nvSpPr>
          <p:cNvPr id="9" name="TextBox 8">
            <a:extLst>
              <a:ext uri="{FF2B5EF4-FFF2-40B4-BE49-F238E27FC236}">
                <a16:creationId xmlns:a16="http://schemas.microsoft.com/office/drawing/2014/main" id="{D8E91567-B7B6-4713-A0C6-DFD8711C1C8E}"/>
              </a:ext>
            </a:extLst>
          </p:cNvPr>
          <p:cNvSpPr txBox="1"/>
          <p:nvPr/>
        </p:nvSpPr>
        <p:spPr>
          <a:xfrm>
            <a:off x="401060" y="5559615"/>
            <a:ext cx="5341527" cy="646331"/>
          </a:xfrm>
          <a:prstGeom prst="rect">
            <a:avLst/>
          </a:prstGeom>
          <a:noFill/>
        </p:spPr>
        <p:txBody>
          <a:bodyPr wrap="none" lIns="0" tIns="0" rIns="0" bIns="0" rtlCol="0">
            <a:spAutoFit/>
          </a:bodyPr>
          <a:lstStyle/>
          <a:p>
            <a:r>
              <a:rPr lang="en-US" sz="1400" dirty="0">
                <a:latin typeface="The Met Sans Office"/>
                <a:cs typeface="Times New Roman" panose="02020603050405020304" pitchFamily="18" charset="0"/>
              </a:rPr>
              <a:t>Source: Google Analytics page views, library dashboard April 2020 – 2021</a:t>
            </a:r>
            <a:br>
              <a:rPr lang="en-US" sz="1400" dirty="0">
                <a:latin typeface="The Met Sans Office"/>
                <a:cs typeface="Times New Roman" panose="02020603050405020304" pitchFamily="18" charset="0"/>
              </a:rPr>
            </a:br>
            <a:r>
              <a:rPr lang="en-US" sz="1400" dirty="0">
                <a:latin typeface="The Met Sans Office"/>
                <a:cs typeface="Times New Roman" panose="02020603050405020304" pitchFamily="18" charset="0"/>
              </a:rPr>
              <a:t/>
            </a:r>
            <a:br>
              <a:rPr lang="en-US" sz="1400" dirty="0">
                <a:latin typeface="The Met Sans Office"/>
                <a:cs typeface="Times New Roman" panose="02020603050405020304" pitchFamily="18" charset="0"/>
              </a:rPr>
            </a:br>
            <a:r>
              <a:rPr lang="en-US" sz="1400" dirty="0">
                <a:latin typeface="The Met Sans Office"/>
                <a:cs typeface="Times New Roman" panose="02020603050405020304" pitchFamily="18" charset="0"/>
              </a:rPr>
              <a:t>Staff version viewed an average of 10 times per month.</a:t>
            </a:r>
          </a:p>
        </p:txBody>
      </p:sp>
      <p:sp>
        <p:nvSpPr>
          <p:cNvPr id="14" name="Oval 13">
            <a:extLst>
              <a:ext uri="{FF2B5EF4-FFF2-40B4-BE49-F238E27FC236}">
                <a16:creationId xmlns:a16="http://schemas.microsoft.com/office/drawing/2014/main" id="{4EE3BA7F-5835-4261-984C-9A65F6C64B41}"/>
              </a:ext>
            </a:extLst>
          </p:cNvPr>
          <p:cNvSpPr/>
          <p:nvPr/>
        </p:nvSpPr>
        <p:spPr>
          <a:xfrm>
            <a:off x="4916835" y="4361549"/>
            <a:ext cx="1161062" cy="1185951"/>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err="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2295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bwMode="gray"/>
        <p:txBody>
          <a:bodyPr/>
          <a:lstStyle/>
          <a:p>
            <a:pPr algn="ctr"/>
            <a:r>
              <a:rPr lang="en-US" dirty="0"/>
              <a:t>EMAIL US QUESTIONS!</a:t>
            </a:r>
          </a:p>
        </p:txBody>
      </p:sp>
      <p:sp>
        <p:nvSpPr>
          <p:cNvPr id="4" name="Subtitle 3"/>
          <p:cNvSpPr>
            <a:spLocks noGrp="1"/>
          </p:cNvSpPr>
          <p:nvPr>
            <p:ph type="subTitle" idx="1"/>
          </p:nvPr>
        </p:nvSpPr>
        <p:spPr bwMode="gray">
          <a:xfrm>
            <a:off x="315944" y="3520462"/>
            <a:ext cx="8496000" cy="1113884"/>
          </a:xfrm>
        </p:spPr>
        <p:txBody>
          <a:bodyPr/>
          <a:lstStyle/>
          <a:p>
            <a:pPr algn="ctr"/>
            <a:r>
              <a:rPr lang="en-US" sz="2800" dirty="0">
                <a:latin typeface="Georgia" panose="02040502050405020303" pitchFamily="18" charset="0"/>
                <a:cs typeface="Calibri" panose="020F0502020204030204" pitchFamily="34" charset="0"/>
              </a:rPr>
              <a:t>William.Blueher@metmuseum.org</a:t>
            </a:r>
          </a:p>
          <a:p>
            <a:pPr algn="ctr"/>
            <a:r>
              <a:rPr lang="en-US" sz="2800" dirty="0">
                <a:latin typeface="Georgia" panose="02040502050405020303" pitchFamily="18" charset="0"/>
                <a:cs typeface="Calibri" panose="020F0502020204030204" pitchFamily="34" charset="0"/>
              </a:rPr>
              <a:t>Michael.Cummings@metmuseum.org </a:t>
            </a:r>
          </a:p>
        </p:txBody>
      </p:sp>
      <p:sp>
        <p:nvSpPr>
          <p:cNvPr id="14" name="Date Placeholder 13"/>
          <p:cNvSpPr>
            <a:spLocks noGrp="1"/>
          </p:cNvSpPr>
          <p:nvPr>
            <p:ph type="dt" sz="half" idx="10"/>
          </p:nvPr>
        </p:nvSpPr>
        <p:spPr bwMode="gray"/>
        <p:txBody>
          <a:bodyPr/>
          <a:lstStyle/>
          <a:p>
            <a:r>
              <a:rPr lang="en-US" dirty="0"/>
              <a:t>May 11, 2021| ARLIS/NA Conference 2021</a:t>
            </a:r>
          </a:p>
        </p:txBody>
      </p:sp>
    </p:spTree>
    <p:extLst>
      <p:ext uri="{BB962C8B-B14F-4D97-AF65-F5344CB8AC3E}">
        <p14:creationId xmlns:p14="http://schemas.microsoft.com/office/powerpoint/2010/main" val="2450754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477" y="756702"/>
            <a:ext cx="8498771" cy="584066"/>
          </a:xfrm>
        </p:spPr>
        <p:txBody>
          <a:bodyPr/>
          <a:lstStyle/>
          <a:p>
            <a:r>
              <a:rPr lang="en-US" sz="2800" dirty="0"/>
              <a:t>Library Dashboard</a:t>
            </a:r>
            <a:br>
              <a:rPr lang="en-US" sz="2800" dirty="0"/>
            </a:br>
            <a:r>
              <a:rPr lang="en-US" sz="2000" dirty="0"/>
              <a:t>Motivation and Benefits</a:t>
            </a:r>
          </a:p>
        </p:txBody>
      </p:sp>
      <p:sp>
        <p:nvSpPr>
          <p:cNvPr id="4" name="Date Placeholder 3"/>
          <p:cNvSpPr>
            <a:spLocks noGrp="1"/>
          </p:cNvSpPr>
          <p:nvPr>
            <p:ph type="dt" sz="half" idx="10"/>
          </p:nvPr>
        </p:nvSpPr>
        <p:spPr/>
        <p:txBody>
          <a:bodyPr/>
          <a:lstStyle/>
          <a:p>
            <a:r>
              <a:rPr lang="en-US" noProof="0" dirty="0"/>
              <a:t>May 11, 2021</a:t>
            </a:r>
          </a:p>
        </p:txBody>
      </p:sp>
      <p:sp>
        <p:nvSpPr>
          <p:cNvPr id="5" name="Footer Placeholder 4"/>
          <p:cNvSpPr>
            <a:spLocks noGrp="1"/>
          </p:cNvSpPr>
          <p:nvPr>
            <p:ph type="ftr" sz="quarter" idx="11"/>
          </p:nvPr>
        </p:nvSpPr>
        <p:spPr/>
        <p:txBody>
          <a:bodyPr/>
          <a:lstStyle/>
          <a:p>
            <a:r>
              <a:rPr lang="en-US" noProof="0" dirty="0"/>
              <a:t>ARLIS/NA Conference </a:t>
            </a:r>
          </a:p>
        </p:txBody>
      </p:sp>
      <p:sp>
        <p:nvSpPr>
          <p:cNvPr id="6" name="Slide Number Placeholder 5"/>
          <p:cNvSpPr>
            <a:spLocks noGrp="1"/>
          </p:cNvSpPr>
          <p:nvPr>
            <p:ph type="sldNum" sz="quarter" idx="12"/>
          </p:nvPr>
        </p:nvSpPr>
        <p:spPr/>
        <p:txBody>
          <a:bodyPr/>
          <a:lstStyle/>
          <a:p>
            <a:fld id="{41F182D8-C384-4E75-B3BB-27383F0D2EF4}" type="slidenum">
              <a:rPr lang="en-US" noProof="0" smtClean="0"/>
              <a:t>2</a:t>
            </a:fld>
            <a:endParaRPr lang="en-US" noProof="0" dirty="0"/>
          </a:p>
        </p:txBody>
      </p:sp>
      <p:sp>
        <p:nvSpPr>
          <p:cNvPr id="12" name="TextBox 11">
            <a:extLst>
              <a:ext uri="{FF2B5EF4-FFF2-40B4-BE49-F238E27FC236}">
                <a16:creationId xmlns:a16="http://schemas.microsoft.com/office/drawing/2014/main" id="{BA536A0A-9D60-4071-A968-124AD8BC7E03}"/>
              </a:ext>
            </a:extLst>
          </p:cNvPr>
          <p:cNvSpPr txBox="1"/>
          <p:nvPr/>
        </p:nvSpPr>
        <p:spPr>
          <a:xfrm>
            <a:off x="450287" y="5993576"/>
            <a:ext cx="7820188" cy="215444"/>
          </a:xfrm>
          <a:prstGeom prst="rect">
            <a:avLst/>
          </a:prstGeom>
          <a:noFill/>
        </p:spPr>
        <p:txBody>
          <a:bodyPr wrap="square" lIns="0" tIns="0" rIns="0" bIns="0" rtlCol="0">
            <a:spAutoFit/>
          </a:bodyPr>
          <a:lstStyle/>
          <a:p>
            <a:r>
              <a:rPr lang="en-US" sz="1400" i="1" dirty="0">
                <a:latin typeface="The Met Sans Office"/>
                <a:cs typeface="Times New Roman" panose="02020603050405020304" pitchFamily="18" charset="0"/>
              </a:rPr>
              <a:t>Video capture: Staff version of the Library Dashboard</a:t>
            </a:r>
          </a:p>
        </p:txBody>
      </p:sp>
      <p:pic>
        <p:nvPicPr>
          <p:cNvPr id="7" name="Screen Recording 6">
            <a:hlinkClick r:id="" action="ppaction://media"/>
            <a:extLst>
              <a:ext uri="{FF2B5EF4-FFF2-40B4-BE49-F238E27FC236}">
                <a16:creationId xmlns:a16="http://schemas.microsoft.com/office/drawing/2014/main" id="{22837453-BDB5-4F91-8D4C-F9B6A20E9B6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9948" y="1410964"/>
            <a:ext cx="8498771" cy="4365949"/>
          </a:xfrm>
          <a:prstGeom prst="rect">
            <a:avLst/>
          </a:prstGeom>
        </p:spPr>
      </p:pic>
    </p:spTree>
    <p:extLst>
      <p:ext uri="{BB962C8B-B14F-4D97-AF65-F5344CB8AC3E}">
        <p14:creationId xmlns:p14="http://schemas.microsoft.com/office/powerpoint/2010/main" val="55735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42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91687F-2F7D-4B5A-82B1-9DFC801F4174}"/>
              </a:ext>
            </a:extLst>
          </p:cNvPr>
          <p:cNvSpPr>
            <a:spLocks noGrp="1"/>
          </p:cNvSpPr>
          <p:nvPr>
            <p:ph type="dt" sz="half" idx="10"/>
          </p:nvPr>
        </p:nvSpPr>
        <p:spPr/>
        <p:txBody>
          <a:bodyPr/>
          <a:lstStyle/>
          <a:p>
            <a:r>
              <a:rPr lang="en-US" noProof="0" dirty="0"/>
              <a:t>May 11, 2021</a:t>
            </a:r>
          </a:p>
        </p:txBody>
      </p:sp>
      <p:sp>
        <p:nvSpPr>
          <p:cNvPr id="3" name="Footer Placeholder 2">
            <a:extLst>
              <a:ext uri="{FF2B5EF4-FFF2-40B4-BE49-F238E27FC236}">
                <a16:creationId xmlns:a16="http://schemas.microsoft.com/office/drawing/2014/main" id="{66E856E8-C116-423C-B301-D5628F92B2DD}"/>
              </a:ext>
            </a:extLst>
          </p:cNvPr>
          <p:cNvSpPr>
            <a:spLocks noGrp="1"/>
          </p:cNvSpPr>
          <p:nvPr>
            <p:ph type="ftr" sz="quarter" idx="11"/>
          </p:nvPr>
        </p:nvSpPr>
        <p:spPr/>
        <p:txBody>
          <a:bodyPr/>
          <a:lstStyle/>
          <a:p>
            <a:r>
              <a:rPr lang="en-US" noProof="0" dirty="0"/>
              <a:t>ARLIS/NA Conference </a:t>
            </a:r>
          </a:p>
        </p:txBody>
      </p:sp>
      <p:sp>
        <p:nvSpPr>
          <p:cNvPr id="4" name="Slide Number Placeholder 3">
            <a:extLst>
              <a:ext uri="{FF2B5EF4-FFF2-40B4-BE49-F238E27FC236}">
                <a16:creationId xmlns:a16="http://schemas.microsoft.com/office/drawing/2014/main" id="{28D15C67-6798-4E40-AFCE-1CE21A1B1F42}"/>
              </a:ext>
            </a:extLst>
          </p:cNvPr>
          <p:cNvSpPr>
            <a:spLocks noGrp="1"/>
          </p:cNvSpPr>
          <p:nvPr>
            <p:ph type="sldNum" sz="quarter" idx="12"/>
          </p:nvPr>
        </p:nvSpPr>
        <p:spPr/>
        <p:txBody>
          <a:bodyPr/>
          <a:lstStyle/>
          <a:p>
            <a:fld id="{41F182D8-C384-4E75-B3BB-27383F0D2EF4}" type="slidenum">
              <a:rPr lang="en-US" noProof="0" smtClean="0"/>
              <a:t>3</a:t>
            </a:fld>
            <a:endParaRPr lang="en-US" noProof="0" dirty="0"/>
          </a:p>
        </p:txBody>
      </p:sp>
      <p:sp>
        <p:nvSpPr>
          <p:cNvPr id="5" name="Title 4">
            <a:extLst>
              <a:ext uri="{FF2B5EF4-FFF2-40B4-BE49-F238E27FC236}">
                <a16:creationId xmlns:a16="http://schemas.microsoft.com/office/drawing/2014/main" id="{3BE2AD9A-2A8C-40BC-A487-5547D8389902}"/>
              </a:ext>
            </a:extLst>
          </p:cNvPr>
          <p:cNvSpPr>
            <a:spLocks noGrp="1"/>
          </p:cNvSpPr>
          <p:nvPr>
            <p:ph type="title"/>
          </p:nvPr>
        </p:nvSpPr>
        <p:spPr/>
        <p:txBody>
          <a:bodyPr/>
          <a:lstStyle/>
          <a:p>
            <a:r>
              <a:rPr lang="en-US" dirty="0"/>
              <a:t>Why PowerBI? Criteria</a:t>
            </a:r>
          </a:p>
        </p:txBody>
      </p:sp>
      <p:pic>
        <p:nvPicPr>
          <p:cNvPr id="9" name="Picture 8">
            <a:extLst>
              <a:ext uri="{FF2B5EF4-FFF2-40B4-BE49-F238E27FC236}">
                <a16:creationId xmlns:a16="http://schemas.microsoft.com/office/drawing/2014/main" id="{1463F35D-5C86-4A54-8EA4-838007EECDD6}"/>
              </a:ext>
            </a:extLst>
          </p:cNvPr>
          <p:cNvPicPr>
            <a:picLocks noChangeAspect="1"/>
          </p:cNvPicPr>
          <p:nvPr/>
        </p:nvPicPr>
        <p:blipFill>
          <a:blip r:embed="rId3"/>
          <a:stretch>
            <a:fillRect/>
          </a:stretch>
        </p:blipFill>
        <p:spPr>
          <a:xfrm>
            <a:off x="430403" y="1452094"/>
            <a:ext cx="2612439" cy="4648843"/>
          </a:xfrm>
          <a:prstGeom prst="rect">
            <a:avLst/>
          </a:prstGeom>
        </p:spPr>
      </p:pic>
      <p:sp>
        <p:nvSpPr>
          <p:cNvPr id="10" name="Oval 9">
            <a:extLst>
              <a:ext uri="{FF2B5EF4-FFF2-40B4-BE49-F238E27FC236}">
                <a16:creationId xmlns:a16="http://schemas.microsoft.com/office/drawing/2014/main" id="{8AA9D2A3-107E-4E6F-BB05-DB5246A1C08E}"/>
              </a:ext>
            </a:extLst>
          </p:cNvPr>
          <p:cNvSpPr/>
          <p:nvPr/>
        </p:nvSpPr>
        <p:spPr>
          <a:xfrm>
            <a:off x="1648883" y="4525235"/>
            <a:ext cx="1184703" cy="36004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err="1">
              <a:latin typeface="Times New Roman" panose="02020603050405020304" pitchFamily="18" charset="0"/>
              <a:cs typeface="Times New Roman" panose="02020603050405020304" pitchFamily="18" charset="0"/>
            </a:endParaRPr>
          </a:p>
        </p:txBody>
      </p:sp>
      <p:pic>
        <p:nvPicPr>
          <p:cNvPr id="12" name="Graphic 11" descr="Contract with solid fill">
            <a:extLst>
              <a:ext uri="{FF2B5EF4-FFF2-40B4-BE49-F238E27FC236}">
                <a16:creationId xmlns:a16="http://schemas.microsoft.com/office/drawing/2014/main" id="{7AE0010D-14D2-4D06-BD5D-E624D1F1D51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3635862" y="1637548"/>
            <a:ext cx="914400" cy="914400"/>
          </a:xfrm>
          <a:prstGeom prst="rect">
            <a:avLst/>
          </a:prstGeom>
        </p:spPr>
      </p:pic>
      <p:pic>
        <p:nvPicPr>
          <p:cNvPr id="14" name="Graphic 13" descr="Dollar with solid fill">
            <a:extLst>
              <a:ext uri="{FF2B5EF4-FFF2-40B4-BE49-F238E27FC236}">
                <a16:creationId xmlns:a16="http://schemas.microsoft.com/office/drawing/2014/main" id="{1718BB9A-B05D-4158-B1BE-485C26E2F33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745193" y="2829842"/>
            <a:ext cx="659237" cy="776397"/>
          </a:xfrm>
          <a:prstGeom prst="rect">
            <a:avLst/>
          </a:prstGeom>
          <a:effectLst>
            <a:outerShdw blurRad="50800" dist="38100" dir="2700000" algn="tl" rotWithShape="0">
              <a:prstClr val="black">
                <a:alpha val="40000"/>
              </a:prstClr>
            </a:outerShdw>
          </a:effectLst>
        </p:spPr>
      </p:pic>
      <p:pic>
        <p:nvPicPr>
          <p:cNvPr id="16" name="Graphic 15" descr="Information with solid fill">
            <a:extLst>
              <a:ext uri="{FF2B5EF4-FFF2-40B4-BE49-F238E27FC236}">
                <a16:creationId xmlns:a16="http://schemas.microsoft.com/office/drawing/2014/main" id="{225E023E-7AA1-42CD-8218-D0A06001370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3776290" y="3884129"/>
            <a:ext cx="705286" cy="705286"/>
          </a:xfrm>
          <a:prstGeom prst="rect">
            <a:avLst/>
          </a:prstGeom>
        </p:spPr>
      </p:pic>
      <p:pic>
        <p:nvPicPr>
          <p:cNvPr id="18" name="Graphic 17" descr="Gears with solid fill">
            <a:extLst>
              <a:ext uri="{FF2B5EF4-FFF2-40B4-BE49-F238E27FC236}">
                <a16:creationId xmlns:a16="http://schemas.microsoft.com/office/drawing/2014/main" id="{2053A5DA-6CCE-475D-85A6-E10EA9C030F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3684413" y="4867307"/>
            <a:ext cx="914400" cy="914400"/>
          </a:xfrm>
          <a:prstGeom prst="rect">
            <a:avLst/>
          </a:prstGeom>
        </p:spPr>
      </p:pic>
      <p:sp>
        <p:nvSpPr>
          <p:cNvPr id="19" name="TextBox 18">
            <a:extLst>
              <a:ext uri="{FF2B5EF4-FFF2-40B4-BE49-F238E27FC236}">
                <a16:creationId xmlns:a16="http://schemas.microsoft.com/office/drawing/2014/main" id="{F9300759-3E6B-4506-AA99-C7696E18AF63}"/>
              </a:ext>
            </a:extLst>
          </p:cNvPr>
          <p:cNvSpPr txBox="1"/>
          <p:nvPr/>
        </p:nvSpPr>
        <p:spPr>
          <a:xfrm>
            <a:off x="4604432" y="1628884"/>
            <a:ext cx="4102347" cy="923330"/>
          </a:xfrm>
          <a:prstGeom prst="rect">
            <a:avLst/>
          </a:prstGeom>
          <a:noFill/>
        </p:spPr>
        <p:txBody>
          <a:bodyPr wrap="square" lIns="0" tIns="0" rIns="0" bIns="0" rtlCol="0">
            <a:spAutoFit/>
          </a:bodyPr>
          <a:lstStyle/>
          <a:p>
            <a:r>
              <a:rPr lang="en-US" sz="2000" dirty="0">
                <a:latin typeface="The Met Sans Office"/>
                <a:cs typeface="Times New Roman" panose="02020603050405020304" pitchFamily="18" charset="0"/>
              </a:rPr>
              <a:t>The Met has an Enterprise License.</a:t>
            </a:r>
            <a:br>
              <a:rPr lang="en-US" sz="2000" dirty="0">
                <a:latin typeface="The Met Sans Office"/>
                <a:cs typeface="Times New Roman" panose="02020603050405020304" pitchFamily="18" charset="0"/>
              </a:rPr>
            </a:br>
            <a:r>
              <a:rPr lang="en-US" sz="2000" dirty="0">
                <a:latin typeface="The Met Sans Office"/>
                <a:cs typeface="Times New Roman" panose="02020603050405020304" pitchFamily="18" charset="0"/>
              </a:rPr>
              <a:t>PowerBI is used by other departments.</a:t>
            </a:r>
          </a:p>
          <a:p>
            <a:r>
              <a:rPr lang="en-US" sz="2000" dirty="0">
                <a:latin typeface="The Met Sans Office"/>
                <a:cs typeface="Times New Roman" panose="02020603050405020304" pitchFamily="18" charset="0"/>
              </a:rPr>
              <a:t>PowerBI is endorsed by IT department.</a:t>
            </a:r>
          </a:p>
        </p:txBody>
      </p:sp>
      <p:sp>
        <p:nvSpPr>
          <p:cNvPr id="20" name="TextBox 19">
            <a:extLst>
              <a:ext uri="{FF2B5EF4-FFF2-40B4-BE49-F238E27FC236}">
                <a16:creationId xmlns:a16="http://schemas.microsoft.com/office/drawing/2014/main" id="{5125E659-0CB3-45EE-AF5B-F4EED1A7109A}"/>
              </a:ext>
            </a:extLst>
          </p:cNvPr>
          <p:cNvSpPr txBox="1"/>
          <p:nvPr/>
        </p:nvSpPr>
        <p:spPr>
          <a:xfrm>
            <a:off x="4604431" y="5016732"/>
            <a:ext cx="3892562" cy="615553"/>
          </a:xfrm>
          <a:prstGeom prst="rect">
            <a:avLst/>
          </a:prstGeom>
          <a:noFill/>
        </p:spPr>
        <p:txBody>
          <a:bodyPr wrap="square" lIns="0" tIns="0" rIns="0" bIns="0" rtlCol="0">
            <a:spAutoFit/>
          </a:bodyPr>
          <a:lstStyle/>
          <a:p>
            <a:r>
              <a:rPr lang="en-US" sz="2000" dirty="0">
                <a:latin typeface="The Met Sans Office"/>
                <a:cs typeface="Times New Roman" panose="02020603050405020304" pitchFamily="18" charset="0"/>
              </a:rPr>
              <a:t>PowerBI provides features that are comparable to other products.</a:t>
            </a:r>
          </a:p>
        </p:txBody>
      </p:sp>
      <p:sp>
        <p:nvSpPr>
          <p:cNvPr id="21" name="TextBox 20">
            <a:extLst>
              <a:ext uri="{FF2B5EF4-FFF2-40B4-BE49-F238E27FC236}">
                <a16:creationId xmlns:a16="http://schemas.microsoft.com/office/drawing/2014/main" id="{29D9BB47-7D4F-4896-8180-2E5D975638E6}"/>
              </a:ext>
            </a:extLst>
          </p:cNvPr>
          <p:cNvSpPr txBox="1"/>
          <p:nvPr/>
        </p:nvSpPr>
        <p:spPr>
          <a:xfrm>
            <a:off x="480769" y="6174557"/>
            <a:ext cx="1581587" cy="215444"/>
          </a:xfrm>
          <a:prstGeom prst="rect">
            <a:avLst/>
          </a:prstGeom>
          <a:noFill/>
        </p:spPr>
        <p:txBody>
          <a:bodyPr wrap="none" lIns="0" tIns="0" rIns="0" bIns="0" rtlCol="0">
            <a:spAutoFit/>
          </a:bodyPr>
          <a:lstStyle/>
          <a:p>
            <a:r>
              <a:rPr lang="en-US" sz="1400" i="1" dirty="0">
                <a:latin typeface="The Met Sans Office"/>
                <a:cs typeface="Times New Roman" panose="02020603050405020304" pitchFamily="18" charset="0"/>
              </a:rPr>
              <a:t>Microsoft Apps Menu</a:t>
            </a:r>
          </a:p>
        </p:txBody>
      </p:sp>
      <p:sp>
        <p:nvSpPr>
          <p:cNvPr id="25" name="TextBox 24">
            <a:extLst>
              <a:ext uri="{FF2B5EF4-FFF2-40B4-BE49-F238E27FC236}">
                <a16:creationId xmlns:a16="http://schemas.microsoft.com/office/drawing/2014/main" id="{36F1F7C0-6ED6-4BC9-A30A-D30849F9250F}"/>
              </a:ext>
            </a:extLst>
          </p:cNvPr>
          <p:cNvSpPr txBox="1"/>
          <p:nvPr/>
        </p:nvSpPr>
        <p:spPr>
          <a:xfrm>
            <a:off x="4503129" y="2947925"/>
            <a:ext cx="3892563" cy="400110"/>
          </a:xfrm>
          <a:prstGeom prst="rect">
            <a:avLst/>
          </a:prstGeom>
          <a:noFill/>
        </p:spPr>
        <p:txBody>
          <a:bodyPr wrap="square">
            <a:spAutoFit/>
          </a:bodyPr>
          <a:lstStyle/>
          <a:p>
            <a:r>
              <a:rPr lang="en-US" sz="2000" dirty="0">
                <a:latin typeface="The Met Sans Office"/>
                <a:cs typeface="Times New Roman" panose="02020603050405020304" pitchFamily="18" charset="0"/>
              </a:rPr>
              <a:t>No additional cost per user.</a:t>
            </a:r>
          </a:p>
        </p:txBody>
      </p:sp>
      <p:sp>
        <p:nvSpPr>
          <p:cNvPr id="26" name="TextBox 25">
            <a:extLst>
              <a:ext uri="{FF2B5EF4-FFF2-40B4-BE49-F238E27FC236}">
                <a16:creationId xmlns:a16="http://schemas.microsoft.com/office/drawing/2014/main" id="{55DBB0D9-C35D-4A86-8A07-856959DDA18C}"/>
              </a:ext>
            </a:extLst>
          </p:cNvPr>
          <p:cNvSpPr txBox="1"/>
          <p:nvPr/>
        </p:nvSpPr>
        <p:spPr>
          <a:xfrm>
            <a:off x="4516952" y="3927194"/>
            <a:ext cx="3892563" cy="707886"/>
          </a:xfrm>
          <a:prstGeom prst="rect">
            <a:avLst/>
          </a:prstGeom>
          <a:noFill/>
        </p:spPr>
        <p:txBody>
          <a:bodyPr wrap="square">
            <a:spAutoFit/>
          </a:bodyPr>
          <a:lstStyle/>
          <a:p>
            <a:r>
              <a:rPr lang="en-US" sz="2000" dirty="0">
                <a:latin typeface="The Met Sans Office"/>
                <a:cs typeface="Times New Roman" panose="02020603050405020304" pitchFamily="18" charset="0"/>
              </a:rPr>
              <a:t>Training was provided.</a:t>
            </a:r>
            <a:br>
              <a:rPr lang="en-US" sz="2000" dirty="0">
                <a:latin typeface="The Met Sans Office"/>
                <a:cs typeface="Times New Roman" panose="02020603050405020304" pitchFamily="18" charset="0"/>
              </a:rPr>
            </a:br>
            <a:r>
              <a:rPr lang="en-US" sz="2000" dirty="0">
                <a:latin typeface="The Met Sans Office"/>
                <a:cs typeface="Times New Roman" panose="02020603050405020304" pitchFamily="18" charset="0"/>
              </a:rPr>
              <a:t>Documentation is readily available.</a:t>
            </a:r>
          </a:p>
        </p:txBody>
      </p:sp>
    </p:spTree>
    <p:extLst>
      <p:ext uri="{BB962C8B-B14F-4D97-AF65-F5344CB8AC3E}">
        <p14:creationId xmlns:p14="http://schemas.microsoft.com/office/powerpoint/2010/main" val="193235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004C43-524D-4FFD-859B-B508090E1BAC}"/>
              </a:ext>
            </a:extLst>
          </p:cNvPr>
          <p:cNvSpPr>
            <a:spLocks noGrp="1"/>
          </p:cNvSpPr>
          <p:nvPr>
            <p:ph type="dt" sz="half" idx="10"/>
          </p:nvPr>
        </p:nvSpPr>
        <p:spPr/>
        <p:txBody>
          <a:bodyPr/>
          <a:lstStyle/>
          <a:p>
            <a:r>
              <a:rPr lang="en-US" dirty="0"/>
              <a:t>May 11, 2021</a:t>
            </a:r>
          </a:p>
        </p:txBody>
      </p:sp>
      <p:sp>
        <p:nvSpPr>
          <p:cNvPr id="3" name="Footer Placeholder 2">
            <a:extLst>
              <a:ext uri="{FF2B5EF4-FFF2-40B4-BE49-F238E27FC236}">
                <a16:creationId xmlns:a16="http://schemas.microsoft.com/office/drawing/2014/main" id="{E793D753-EF07-43A0-82ED-DD8C4A141C7C}"/>
              </a:ext>
            </a:extLst>
          </p:cNvPr>
          <p:cNvSpPr>
            <a:spLocks noGrp="1"/>
          </p:cNvSpPr>
          <p:nvPr>
            <p:ph type="ftr" sz="quarter" idx="11"/>
          </p:nvPr>
        </p:nvSpPr>
        <p:spPr/>
        <p:txBody>
          <a:bodyPr/>
          <a:lstStyle/>
          <a:p>
            <a:r>
              <a:rPr lang="en-US" noProof="0" dirty="0"/>
              <a:t>ARLIS/NA Conference </a:t>
            </a:r>
          </a:p>
          <a:p>
            <a:endParaRPr lang="en-US" noProof="0" dirty="0"/>
          </a:p>
        </p:txBody>
      </p:sp>
      <p:sp>
        <p:nvSpPr>
          <p:cNvPr id="4" name="Slide Number Placeholder 3">
            <a:extLst>
              <a:ext uri="{FF2B5EF4-FFF2-40B4-BE49-F238E27FC236}">
                <a16:creationId xmlns:a16="http://schemas.microsoft.com/office/drawing/2014/main" id="{436FA334-A7C7-48B0-B90C-8314200727B1}"/>
              </a:ext>
            </a:extLst>
          </p:cNvPr>
          <p:cNvSpPr>
            <a:spLocks noGrp="1"/>
          </p:cNvSpPr>
          <p:nvPr>
            <p:ph type="sldNum" sz="quarter" idx="12"/>
          </p:nvPr>
        </p:nvSpPr>
        <p:spPr/>
        <p:txBody>
          <a:bodyPr/>
          <a:lstStyle/>
          <a:p>
            <a:fld id="{41F182D8-C384-4E75-B3BB-27383F0D2EF4}" type="slidenum">
              <a:rPr lang="en-US" noProof="0" smtClean="0"/>
              <a:t>4</a:t>
            </a:fld>
            <a:endParaRPr lang="en-US" noProof="0" dirty="0"/>
          </a:p>
        </p:txBody>
      </p:sp>
      <p:sp>
        <p:nvSpPr>
          <p:cNvPr id="5" name="Title 4">
            <a:extLst>
              <a:ext uri="{FF2B5EF4-FFF2-40B4-BE49-F238E27FC236}">
                <a16:creationId xmlns:a16="http://schemas.microsoft.com/office/drawing/2014/main" id="{9E23DFB4-6D87-4DD6-8CBC-AEF0FF144900}"/>
              </a:ext>
            </a:extLst>
          </p:cNvPr>
          <p:cNvSpPr>
            <a:spLocks noGrp="1"/>
          </p:cNvSpPr>
          <p:nvPr>
            <p:ph type="title"/>
          </p:nvPr>
        </p:nvSpPr>
        <p:spPr/>
        <p:txBody>
          <a:bodyPr/>
          <a:lstStyle/>
          <a:p>
            <a:r>
              <a:rPr lang="en-US" dirty="0"/>
              <a:t>Why PowerBI? Industry Leader</a:t>
            </a:r>
          </a:p>
        </p:txBody>
      </p:sp>
      <p:pic>
        <p:nvPicPr>
          <p:cNvPr id="6" name="Picture 5">
            <a:extLst>
              <a:ext uri="{FF2B5EF4-FFF2-40B4-BE49-F238E27FC236}">
                <a16:creationId xmlns:a16="http://schemas.microsoft.com/office/drawing/2014/main" id="{4313ED36-AD32-4793-872C-CC8409CF27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072" y="1246475"/>
            <a:ext cx="8791575" cy="5038725"/>
          </a:xfrm>
          <a:prstGeom prst="rect">
            <a:avLst/>
          </a:prstGeom>
        </p:spPr>
      </p:pic>
      <p:sp>
        <p:nvSpPr>
          <p:cNvPr id="7" name="TextBox 6">
            <a:extLst>
              <a:ext uri="{FF2B5EF4-FFF2-40B4-BE49-F238E27FC236}">
                <a16:creationId xmlns:a16="http://schemas.microsoft.com/office/drawing/2014/main" id="{D147883B-822E-4EA5-ADC4-A41C06BBFE29}"/>
              </a:ext>
            </a:extLst>
          </p:cNvPr>
          <p:cNvSpPr txBox="1"/>
          <p:nvPr/>
        </p:nvSpPr>
        <p:spPr>
          <a:xfrm>
            <a:off x="1008668" y="1765546"/>
            <a:ext cx="928396" cy="215444"/>
          </a:xfrm>
          <a:prstGeom prst="rect">
            <a:avLst/>
          </a:prstGeom>
          <a:solidFill>
            <a:schemeClr val="accent1"/>
          </a:solidFill>
        </p:spPr>
        <p:txBody>
          <a:bodyPr wrap="none" lIns="0" tIns="0" rIns="0" bIns="0" rtlCol="0">
            <a:spAutoFit/>
          </a:bodyPr>
          <a:lstStyle/>
          <a:p>
            <a:r>
              <a:rPr lang="en-US" sz="1400" dirty="0">
                <a:solidFill>
                  <a:schemeClr val="bg1"/>
                </a:solidFill>
                <a:latin typeface="The Met Sans Office"/>
                <a:cs typeface="Times New Roman" panose="02020603050405020304" pitchFamily="18" charset="0"/>
              </a:rPr>
              <a:t> Challengers </a:t>
            </a:r>
          </a:p>
        </p:txBody>
      </p:sp>
      <p:sp>
        <p:nvSpPr>
          <p:cNvPr id="8" name="TextBox 7">
            <a:extLst>
              <a:ext uri="{FF2B5EF4-FFF2-40B4-BE49-F238E27FC236}">
                <a16:creationId xmlns:a16="http://schemas.microsoft.com/office/drawing/2014/main" id="{C1EE0133-6759-4B4E-AF93-4CC6ED0DD332}"/>
              </a:ext>
            </a:extLst>
          </p:cNvPr>
          <p:cNvSpPr txBox="1"/>
          <p:nvPr/>
        </p:nvSpPr>
        <p:spPr>
          <a:xfrm>
            <a:off x="5243771" y="1756119"/>
            <a:ext cx="928396" cy="215444"/>
          </a:xfrm>
          <a:prstGeom prst="rect">
            <a:avLst/>
          </a:prstGeom>
          <a:solidFill>
            <a:schemeClr val="accent1"/>
          </a:solidFill>
        </p:spPr>
        <p:txBody>
          <a:bodyPr wrap="none" lIns="0" tIns="0" rIns="0" bIns="0" rtlCol="0">
            <a:spAutoFit/>
          </a:bodyPr>
          <a:lstStyle/>
          <a:p>
            <a:r>
              <a:rPr lang="en-US" sz="1400" dirty="0">
                <a:solidFill>
                  <a:schemeClr val="bg1"/>
                </a:solidFill>
                <a:latin typeface="The Met Sans Office"/>
                <a:cs typeface="Times New Roman" panose="02020603050405020304" pitchFamily="18" charset="0"/>
              </a:rPr>
              <a:t> Challengers </a:t>
            </a:r>
          </a:p>
        </p:txBody>
      </p:sp>
      <p:sp>
        <p:nvSpPr>
          <p:cNvPr id="9" name="TextBox 8">
            <a:extLst>
              <a:ext uri="{FF2B5EF4-FFF2-40B4-BE49-F238E27FC236}">
                <a16:creationId xmlns:a16="http://schemas.microsoft.com/office/drawing/2014/main" id="{5656407E-7266-44E7-BD0C-5DD5B352B5E3}"/>
              </a:ext>
            </a:extLst>
          </p:cNvPr>
          <p:cNvSpPr txBox="1"/>
          <p:nvPr/>
        </p:nvSpPr>
        <p:spPr>
          <a:xfrm>
            <a:off x="7204546" y="1765546"/>
            <a:ext cx="886589" cy="215444"/>
          </a:xfrm>
          <a:prstGeom prst="rect">
            <a:avLst/>
          </a:prstGeom>
          <a:solidFill>
            <a:schemeClr val="accent1"/>
          </a:solidFill>
        </p:spPr>
        <p:txBody>
          <a:bodyPr wrap="none" lIns="0" tIns="0" rIns="0" bIns="0" rtlCol="0">
            <a:spAutoFit/>
          </a:bodyPr>
          <a:lstStyle/>
          <a:p>
            <a:r>
              <a:rPr lang="en-US" sz="1400" dirty="0">
                <a:solidFill>
                  <a:schemeClr val="bg1"/>
                </a:solidFill>
                <a:latin typeface="The Met Sans Office"/>
                <a:cs typeface="Times New Roman" panose="02020603050405020304" pitchFamily="18" charset="0"/>
              </a:rPr>
              <a:t>    Leaders    </a:t>
            </a:r>
          </a:p>
        </p:txBody>
      </p:sp>
      <p:sp>
        <p:nvSpPr>
          <p:cNvPr id="12" name="TextBox 11">
            <a:extLst>
              <a:ext uri="{FF2B5EF4-FFF2-40B4-BE49-F238E27FC236}">
                <a16:creationId xmlns:a16="http://schemas.microsoft.com/office/drawing/2014/main" id="{7EA74D3B-8365-43A3-A3CB-CDA3510CAF93}"/>
              </a:ext>
            </a:extLst>
          </p:cNvPr>
          <p:cNvSpPr txBox="1"/>
          <p:nvPr/>
        </p:nvSpPr>
        <p:spPr>
          <a:xfrm>
            <a:off x="3013643" y="1765546"/>
            <a:ext cx="886589" cy="215444"/>
          </a:xfrm>
          <a:prstGeom prst="rect">
            <a:avLst/>
          </a:prstGeom>
          <a:solidFill>
            <a:schemeClr val="accent1"/>
          </a:solidFill>
        </p:spPr>
        <p:txBody>
          <a:bodyPr wrap="none" lIns="0" tIns="0" rIns="0" bIns="0" rtlCol="0">
            <a:spAutoFit/>
          </a:bodyPr>
          <a:lstStyle/>
          <a:p>
            <a:r>
              <a:rPr lang="en-US" sz="1400" dirty="0">
                <a:solidFill>
                  <a:schemeClr val="bg1"/>
                </a:solidFill>
                <a:latin typeface="The Met Sans Office"/>
                <a:cs typeface="Times New Roman" panose="02020603050405020304" pitchFamily="18" charset="0"/>
              </a:rPr>
              <a:t>    Leaders    </a:t>
            </a:r>
          </a:p>
        </p:txBody>
      </p:sp>
      <p:sp>
        <p:nvSpPr>
          <p:cNvPr id="13" name="TextBox 12">
            <a:extLst>
              <a:ext uri="{FF2B5EF4-FFF2-40B4-BE49-F238E27FC236}">
                <a16:creationId xmlns:a16="http://schemas.microsoft.com/office/drawing/2014/main" id="{4F3903A4-34E8-4B17-BB9C-4731E0C4A65C}"/>
              </a:ext>
            </a:extLst>
          </p:cNvPr>
          <p:cNvSpPr txBox="1"/>
          <p:nvPr/>
        </p:nvSpPr>
        <p:spPr>
          <a:xfrm>
            <a:off x="952106" y="5503805"/>
            <a:ext cx="1294650" cy="215444"/>
          </a:xfrm>
          <a:prstGeom prst="rect">
            <a:avLst/>
          </a:prstGeom>
          <a:solidFill>
            <a:schemeClr val="accent1"/>
          </a:solidFill>
        </p:spPr>
        <p:txBody>
          <a:bodyPr wrap="none" lIns="0" tIns="0" rIns="0" bIns="0" rtlCol="0">
            <a:spAutoFit/>
          </a:bodyPr>
          <a:lstStyle/>
          <a:p>
            <a:r>
              <a:rPr lang="en-US" sz="1400" dirty="0">
                <a:solidFill>
                  <a:schemeClr val="bg1"/>
                </a:solidFill>
                <a:latin typeface="The Met Sans Office"/>
                <a:cs typeface="Times New Roman" panose="02020603050405020304" pitchFamily="18" charset="0"/>
              </a:rPr>
              <a:t>    Niche Players    </a:t>
            </a:r>
          </a:p>
        </p:txBody>
      </p:sp>
      <p:sp>
        <p:nvSpPr>
          <p:cNvPr id="14" name="TextBox 13">
            <a:extLst>
              <a:ext uri="{FF2B5EF4-FFF2-40B4-BE49-F238E27FC236}">
                <a16:creationId xmlns:a16="http://schemas.microsoft.com/office/drawing/2014/main" id="{DD2E1E80-EA44-47C4-BD0B-5622991B371D}"/>
              </a:ext>
            </a:extLst>
          </p:cNvPr>
          <p:cNvSpPr txBox="1"/>
          <p:nvPr/>
        </p:nvSpPr>
        <p:spPr>
          <a:xfrm>
            <a:off x="5106465" y="5503805"/>
            <a:ext cx="1294650" cy="215444"/>
          </a:xfrm>
          <a:prstGeom prst="rect">
            <a:avLst/>
          </a:prstGeom>
          <a:solidFill>
            <a:schemeClr val="accent1"/>
          </a:solidFill>
        </p:spPr>
        <p:txBody>
          <a:bodyPr wrap="none" lIns="0" tIns="0" rIns="0" bIns="0" rtlCol="0">
            <a:spAutoFit/>
          </a:bodyPr>
          <a:lstStyle/>
          <a:p>
            <a:r>
              <a:rPr lang="en-US" sz="1400" dirty="0">
                <a:solidFill>
                  <a:schemeClr val="bg1"/>
                </a:solidFill>
                <a:latin typeface="The Met Sans Office"/>
                <a:cs typeface="Times New Roman" panose="02020603050405020304" pitchFamily="18" charset="0"/>
              </a:rPr>
              <a:t>    Niche Players    </a:t>
            </a:r>
          </a:p>
        </p:txBody>
      </p:sp>
      <p:sp>
        <p:nvSpPr>
          <p:cNvPr id="15" name="TextBox 14">
            <a:extLst>
              <a:ext uri="{FF2B5EF4-FFF2-40B4-BE49-F238E27FC236}">
                <a16:creationId xmlns:a16="http://schemas.microsoft.com/office/drawing/2014/main" id="{5BF64585-B62A-44E1-A84C-A91C79D22F23}"/>
              </a:ext>
            </a:extLst>
          </p:cNvPr>
          <p:cNvSpPr txBox="1"/>
          <p:nvPr/>
        </p:nvSpPr>
        <p:spPr>
          <a:xfrm>
            <a:off x="7151770" y="5502528"/>
            <a:ext cx="997068" cy="215444"/>
          </a:xfrm>
          <a:prstGeom prst="rect">
            <a:avLst/>
          </a:prstGeom>
          <a:solidFill>
            <a:schemeClr val="accent1"/>
          </a:solidFill>
        </p:spPr>
        <p:txBody>
          <a:bodyPr wrap="none" lIns="0" tIns="0" rIns="0" bIns="0" rtlCol="0">
            <a:spAutoFit/>
          </a:bodyPr>
          <a:lstStyle/>
          <a:p>
            <a:r>
              <a:rPr lang="en-US" sz="1400" dirty="0">
                <a:solidFill>
                  <a:schemeClr val="bg1"/>
                </a:solidFill>
                <a:latin typeface="The Met Sans Office"/>
                <a:cs typeface="Times New Roman" panose="02020603050405020304" pitchFamily="18" charset="0"/>
              </a:rPr>
              <a:t>  Visionaries   </a:t>
            </a:r>
          </a:p>
        </p:txBody>
      </p:sp>
      <p:sp>
        <p:nvSpPr>
          <p:cNvPr id="16" name="TextBox 15">
            <a:extLst>
              <a:ext uri="{FF2B5EF4-FFF2-40B4-BE49-F238E27FC236}">
                <a16:creationId xmlns:a16="http://schemas.microsoft.com/office/drawing/2014/main" id="{EE43CE67-41A3-4F65-BDD9-BF37C52E3876}"/>
              </a:ext>
            </a:extLst>
          </p:cNvPr>
          <p:cNvSpPr txBox="1"/>
          <p:nvPr/>
        </p:nvSpPr>
        <p:spPr>
          <a:xfrm>
            <a:off x="2898288" y="5502528"/>
            <a:ext cx="1117294" cy="215444"/>
          </a:xfrm>
          <a:prstGeom prst="rect">
            <a:avLst/>
          </a:prstGeom>
          <a:solidFill>
            <a:schemeClr val="accent1"/>
          </a:solidFill>
        </p:spPr>
        <p:txBody>
          <a:bodyPr wrap="none" lIns="0" tIns="0" rIns="0" bIns="0" rtlCol="0">
            <a:spAutoFit/>
          </a:bodyPr>
          <a:lstStyle/>
          <a:p>
            <a:r>
              <a:rPr lang="en-US" sz="1400" dirty="0">
                <a:solidFill>
                  <a:schemeClr val="bg1"/>
                </a:solidFill>
                <a:latin typeface="The Met Sans Office"/>
                <a:cs typeface="Times New Roman" panose="02020603050405020304" pitchFamily="18" charset="0"/>
              </a:rPr>
              <a:t>    Visionaries   </a:t>
            </a:r>
          </a:p>
        </p:txBody>
      </p:sp>
      <p:sp>
        <p:nvSpPr>
          <p:cNvPr id="17" name="Oval 16">
            <a:extLst>
              <a:ext uri="{FF2B5EF4-FFF2-40B4-BE49-F238E27FC236}">
                <a16:creationId xmlns:a16="http://schemas.microsoft.com/office/drawing/2014/main" id="{1FE10A5B-418A-4BDE-A4CC-62C27CBD3D02}"/>
              </a:ext>
            </a:extLst>
          </p:cNvPr>
          <p:cNvSpPr/>
          <p:nvPr/>
        </p:nvSpPr>
        <p:spPr>
          <a:xfrm>
            <a:off x="7355774" y="2320043"/>
            <a:ext cx="1184703" cy="36004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err="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763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477" y="756702"/>
            <a:ext cx="8498771" cy="584066"/>
          </a:xfrm>
        </p:spPr>
        <p:txBody>
          <a:bodyPr/>
          <a:lstStyle/>
          <a:p>
            <a:r>
              <a:rPr lang="en-US" dirty="0"/>
              <a:t>Numbers Are Fun, Sort Of</a:t>
            </a:r>
          </a:p>
        </p:txBody>
      </p:sp>
      <p:sp>
        <p:nvSpPr>
          <p:cNvPr id="3" name="Text Placeholder 2"/>
          <p:cNvSpPr>
            <a:spLocks noGrp="1"/>
          </p:cNvSpPr>
          <p:nvPr>
            <p:ph type="body" idx="1"/>
          </p:nvPr>
        </p:nvSpPr>
        <p:spPr>
          <a:xfrm>
            <a:off x="3743908" y="1880828"/>
            <a:ext cx="4961326" cy="648000"/>
          </a:xfrm>
        </p:spPr>
        <p:txBody>
          <a:bodyPr/>
          <a:lstStyle/>
          <a:p>
            <a:r>
              <a:rPr lang="en-US" dirty="0"/>
              <a:t>My library has a million books!!!</a:t>
            </a:r>
          </a:p>
        </p:txBody>
      </p:sp>
      <p:sp>
        <p:nvSpPr>
          <p:cNvPr id="4" name="Date Placeholder 3"/>
          <p:cNvSpPr>
            <a:spLocks noGrp="1"/>
          </p:cNvSpPr>
          <p:nvPr>
            <p:ph type="dt" sz="half" idx="10"/>
          </p:nvPr>
        </p:nvSpPr>
        <p:spPr/>
        <p:txBody>
          <a:bodyPr/>
          <a:lstStyle/>
          <a:p>
            <a:r>
              <a:rPr lang="en-US" noProof="0" dirty="0"/>
              <a:t>May 11, 2021</a:t>
            </a:r>
          </a:p>
        </p:txBody>
      </p:sp>
      <p:sp>
        <p:nvSpPr>
          <p:cNvPr id="5" name="Footer Placeholder 4"/>
          <p:cNvSpPr>
            <a:spLocks noGrp="1"/>
          </p:cNvSpPr>
          <p:nvPr>
            <p:ph type="ftr" sz="quarter" idx="11"/>
          </p:nvPr>
        </p:nvSpPr>
        <p:spPr/>
        <p:txBody>
          <a:bodyPr/>
          <a:lstStyle/>
          <a:p>
            <a:r>
              <a:rPr lang="en-US" noProof="0" dirty="0"/>
              <a:t>ARLIS/NA Conference </a:t>
            </a:r>
          </a:p>
        </p:txBody>
      </p:sp>
      <p:sp>
        <p:nvSpPr>
          <p:cNvPr id="6" name="Slide Number Placeholder 5"/>
          <p:cNvSpPr>
            <a:spLocks noGrp="1"/>
          </p:cNvSpPr>
          <p:nvPr>
            <p:ph type="sldNum" sz="quarter" idx="12"/>
          </p:nvPr>
        </p:nvSpPr>
        <p:spPr/>
        <p:txBody>
          <a:bodyPr/>
          <a:lstStyle/>
          <a:p>
            <a:fld id="{41F182D8-C384-4E75-B3BB-27383F0D2EF4}" type="slidenum">
              <a:rPr lang="en-US" noProof="0" smtClean="0"/>
              <a:t>5</a:t>
            </a:fld>
            <a:endParaRPr lang="en-US" noProof="0"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9688" t="10500" r="8650" b="43826"/>
          <a:stretch/>
        </p:blipFill>
        <p:spPr>
          <a:xfrm>
            <a:off x="316571" y="1628800"/>
            <a:ext cx="3276364" cy="313234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9088" y="2636912"/>
            <a:ext cx="4172211" cy="3129158"/>
          </a:xfrm>
          <a:prstGeom prst="rect">
            <a:avLst/>
          </a:prstGeom>
        </p:spPr>
      </p:pic>
      <p:sp>
        <p:nvSpPr>
          <p:cNvPr id="10" name="Oval Callout 9"/>
          <p:cNvSpPr/>
          <p:nvPr/>
        </p:nvSpPr>
        <p:spPr>
          <a:xfrm>
            <a:off x="3592935" y="1628800"/>
            <a:ext cx="3317020" cy="793546"/>
          </a:xfrm>
          <a:prstGeom prst="wedgeEllipseCallout">
            <a:avLst>
              <a:gd name="adj1" fmla="val -45784"/>
              <a:gd name="adj2" fmla="val 78213"/>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err="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106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477" y="756702"/>
            <a:ext cx="8498771" cy="584066"/>
          </a:xfrm>
        </p:spPr>
        <p:txBody>
          <a:bodyPr/>
          <a:lstStyle/>
          <a:p>
            <a:r>
              <a:rPr lang="en-US" dirty="0"/>
              <a:t>Numbers Are Fun, Sort Of</a:t>
            </a:r>
          </a:p>
        </p:txBody>
      </p:sp>
      <p:sp>
        <p:nvSpPr>
          <p:cNvPr id="3" name="Text Placeholder 2"/>
          <p:cNvSpPr>
            <a:spLocks noGrp="1"/>
          </p:cNvSpPr>
          <p:nvPr>
            <p:ph type="body" idx="1"/>
          </p:nvPr>
        </p:nvSpPr>
        <p:spPr>
          <a:xfrm>
            <a:off x="3743908" y="1880828"/>
            <a:ext cx="4961326" cy="648000"/>
          </a:xfrm>
        </p:spPr>
        <p:txBody>
          <a:bodyPr/>
          <a:lstStyle/>
          <a:p>
            <a:r>
              <a:rPr lang="en-US" dirty="0"/>
              <a:t>I mean yeah, it’s pretty awesome, but we used to have 10 million.</a:t>
            </a:r>
          </a:p>
        </p:txBody>
      </p:sp>
      <p:sp>
        <p:nvSpPr>
          <p:cNvPr id="4" name="Date Placeholder 3"/>
          <p:cNvSpPr>
            <a:spLocks noGrp="1"/>
          </p:cNvSpPr>
          <p:nvPr>
            <p:ph type="dt" sz="half" idx="10"/>
          </p:nvPr>
        </p:nvSpPr>
        <p:spPr/>
        <p:txBody>
          <a:bodyPr/>
          <a:lstStyle/>
          <a:p>
            <a:r>
              <a:rPr lang="en-US" noProof="0" dirty="0"/>
              <a:t>May 11, 2021</a:t>
            </a:r>
          </a:p>
        </p:txBody>
      </p:sp>
      <p:sp>
        <p:nvSpPr>
          <p:cNvPr id="5" name="Footer Placeholder 4"/>
          <p:cNvSpPr>
            <a:spLocks noGrp="1"/>
          </p:cNvSpPr>
          <p:nvPr>
            <p:ph type="ftr" sz="quarter" idx="11"/>
          </p:nvPr>
        </p:nvSpPr>
        <p:spPr/>
        <p:txBody>
          <a:bodyPr/>
          <a:lstStyle/>
          <a:p>
            <a:r>
              <a:rPr lang="en-US" noProof="0" dirty="0"/>
              <a:t>ARLIS/NA Conference </a:t>
            </a:r>
          </a:p>
        </p:txBody>
      </p:sp>
      <p:sp>
        <p:nvSpPr>
          <p:cNvPr id="6" name="Slide Number Placeholder 5"/>
          <p:cNvSpPr>
            <a:spLocks noGrp="1"/>
          </p:cNvSpPr>
          <p:nvPr>
            <p:ph type="sldNum" sz="quarter" idx="12"/>
          </p:nvPr>
        </p:nvSpPr>
        <p:spPr/>
        <p:txBody>
          <a:bodyPr/>
          <a:lstStyle/>
          <a:p>
            <a:fld id="{41F182D8-C384-4E75-B3BB-27383F0D2EF4}" type="slidenum">
              <a:rPr lang="en-US" noProof="0" smtClean="0"/>
              <a:t>6</a:t>
            </a:fld>
            <a:endParaRPr lang="en-US" noProof="0"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9688" t="10500" r="8650" b="43826"/>
          <a:stretch/>
        </p:blipFill>
        <p:spPr>
          <a:xfrm>
            <a:off x="316571" y="1628800"/>
            <a:ext cx="3276364" cy="3132348"/>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3590"/>
          <a:stretch/>
        </p:blipFill>
        <p:spPr>
          <a:xfrm>
            <a:off x="5040052" y="2788864"/>
            <a:ext cx="2552700" cy="3268500"/>
          </a:xfrm>
          <a:prstGeom prst="rect">
            <a:avLst/>
          </a:prstGeom>
        </p:spPr>
      </p:pic>
      <p:sp>
        <p:nvSpPr>
          <p:cNvPr id="9" name="Oval Callout 8"/>
          <p:cNvSpPr/>
          <p:nvPr/>
        </p:nvSpPr>
        <p:spPr>
          <a:xfrm>
            <a:off x="3225593" y="1511123"/>
            <a:ext cx="5584882" cy="1107386"/>
          </a:xfrm>
          <a:prstGeom prst="wedgeEllipseCallout">
            <a:avLst>
              <a:gd name="adj1" fmla="val -41048"/>
              <a:gd name="adj2" fmla="val 85066"/>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err="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73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477" y="756702"/>
            <a:ext cx="8498771" cy="584066"/>
          </a:xfrm>
        </p:spPr>
        <p:txBody>
          <a:bodyPr/>
          <a:lstStyle/>
          <a:p>
            <a:r>
              <a:rPr lang="en-US" dirty="0"/>
              <a:t>Numbers Are Fun, Sort Of</a:t>
            </a:r>
          </a:p>
        </p:txBody>
      </p:sp>
      <p:sp>
        <p:nvSpPr>
          <p:cNvPr id="3" name="Text Placeholder 2"/>
          <p:cNvSpPr>
            <a:spLocks noGrp="1"/>
          </p:cNvSpPr>
          <p:nvPr>
            <p:ph type="body" idx="1"/>
          </p:nvPr>
        </p:nvSpPr>
        <p:spPr>
          <a:xfrm>
            <a:off x="3743908" y="1880828"/>
            <a:ext cx="4961326" cy="648000"/>
          </a:xfrm>
        </p:spPr>
        <p:txBody>
          <a:bodyPr/>
          <a:lstStyle/>
          <a:p>
            <a:r>
              <a:rPr lang="en-US" dirty="0"/>
              <a:t>Yeah it is, especially because 10 years ago we only had 50,000!!</a:t>
            </a:r>
          </a:p>
        </p:txBody>
      </p:sp>
      <p:sp>
        <p:nvSpPr>
          <p:cNvPr id="4" name="Date Placeholder 3"/>
          <p:cNvSpPr>
            <a:spLocks noGrp="1"/>
          </p:cNvSpPr>
          <p:nvPr>
            <p:ph type="dt" sz="half" idx="10"/>
          </p:nvPr>
        </p:nvSpPr>
        <p:spPr/>
        <p:txBody>
          <a:bodyPr/>
          <a:lstStyle/>
          <a:p>
            <a:r>
              <a:rPr lang="en-US" noProof="0" dirty="0"/>
              <a:t>May 11, 2021</a:t>
            </a:r>
          </a:p>
        </p:txBody>
      </p:sp>
      <p:sp>
        <p:nvSpPr>
          <p:cNvPr id="5" name="Footer Placeholder 4"/>
          <p:cNvSpPr>
            <a:spLocks noGrp="1"/>
          </p:cNvSpPr>
          <p:nvPr>
            <p:ph type="ftr" sz="quarter" idx="11"/>
          </p:nvPr>
        </p:nvSpPr>
        <p:spPr/>
        <p:txBody>
          <a:bodyPr/>
          <a:lstStyle/>
          <a:p>
            <a:r>
              <a:rPr lang="en-US" noProof="0" dirty="0"/>
              <a:t>ARLIS/NA Conference </a:t>
            </a:r>
          </a:p>
        </p:txBody>
      </p:sp>
      <p:sp>
        <p:nvSpPr>
          <p:cNvPr id="6" name="Slide Number Placeholder 5"/>
          <p:cNvSpPr>
            <a:spLocks noGrp="1"/>
          </p:cNvSpPr>
          <p:nvPr>
            <p:ph type="sldNum" sz="quarter" idx="12"/>
          </p:nvPr>
        </p:nvSpPr>
        <p:spPr/>
        <p:txBody>
          <a:bodyPr/>
          <a:lstStyle/>
          <a:p>
            <a:fld id="{41F182D8-C384-4E75-B3BB-27383F0D2EF4}" type="slidenum">
              <a:rPr lang="en-US" noProof="0" smtClean="0"/>
              <a:t>7</a:t>
            </a:fld>
            <a:endParaRPr lang="en-US" noProof="0"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9688" t="10500" r="8650" b="43826"/>
          <a:stretch/>
        </p:blipFill>
        <p:spPr>
          <a:xfrm>
            <a:off x="316571" y="1628800"/>
            <a:ext cx="3276364" cy="313234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8264" y="2926650"/>
            <a:ext cx="4172211" cy="3129158"/>
          </a:xfrm>
          <a:prstGeom prst="rect">
            <a:avLst/>
          </a:prstGeom>
        </p:spPr>
      </p:pic>
      <p:sp>
        <p:nvSpPr>
          <p:cNvPr id="10" name="Oval Callout 9"/>
          <p:cNvSpPr/>
          <p:nvPr/>
        </p:nvSpPr>
        <p:spPr>
          <a:xfrm>
            <a:off x="3417757" y="1612119"/>
            <a:ext cx="5122718" cy="1027172"/>
          </a:xfrm>
          <a:prstGeom prst="wedgeEllipseCallout">
            <a:avLst>
              <a:gd name="adj1" fmla="val -42336"/>
              <a:gd name="adj2" fmla="val 7150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err="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882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477" y="756702"/>
            <a:ext cx="8498771" cy="584066"/>
          </a:xfrm>
        </p:spPr>
        <p:txBody>
          <a:bodyPr/>
          <a:lstStyle/>
          <a:p>
            <a:r>
              <a:rPr lang="en-US" dirty="0"/>
              <a:t>The Data We’ve Got</a:t>
            </a:r>
          </a:p>
        </p:txBody>
      </p:sp>
      <p:sp>
        <p:nvSpPr>
          <p:cNvPr id="3" name="Text Placeholder 2"/>
          <p:cNvSpPr>
            <a:spLocks noGrp="1"/>
          </p:cNvSpPr>
          <p:nvPr>
            <p:ph type="body" idx="1"/>
          </p:nvPr>
        </p:nvSpPr>
        <p:spPr/>
        <p:txBody>
          <a:bodyPr/>
          <a:lstStyle/>
          <a:p>
            <a:endParaRPr lang="en-US" dirty="0"/>
          </a:p>
        </p:txBody>
      </p:sp>
      <p:sp>
        <p:nvSpPr>
          <p:cNvPr id="4" name="Date Placeholder 3"/>
          <p:cNvSpPr>
            <a:spLocks noGrp="1"/>
          </p:cNvSpPr>
          <p:nvPr>
            <p:ph type="dt" sz="half" idx="10"/>
          </p:nvPr>
        </p:nvSpPr>
        <p:spPr/>
        <p:txBody>
          <a:bodyPr/>
          <a:lstStyle/>
          <a:p>
            <a:r>
              <a:rPr lang="en-US" noProof="0" dirty="0"/>
              <a:t>May 11, 2021</a:t>
            </a:r>
          </a:p>
        </p:txBody>
      </p:sp>
      <p:sp>
        <p:nvSpPr>
          <p:cNvPr id="5" name="Footer Placeholder 4"/>
          <p:cNvSpPr>
            <a:spLocks noGrp="1"/>
          </p:cNvSpPr>
          <p:nvPr>
            <p:ph type="ftr" sz="quarter" idx="11"/>
          </p:nvPr>
        </p:nvSpPr>
        <p:spPr/>
        <p:txBody>
          <a:bodyPr/>
          <a:lstStyle/>
          <a:p>
            <a:r>
              <a:rPr lang="en-US" noProof="0" dirty="0"/>
              <a:t>ARLIS/NA Conference </a:t>
            </a:r>
          </a:p>
        </p:txBody>
      </p:sp>
      <p:sp>
        <p:nvSpPr>
          <p:cNvPr id="6" name="Slide Number Placeholder 5"/>
          <p:cNvSpPr>
            <a:spLocks noGrp="1"/>
          </p:cNvSpPr>
          <p:nvPr>
            <p:ph type="sldNum" sz="quarter" idx="12"/>
          </p:nvPr>
        </p:nvSpPr>
        <p:spPr/>
        <p:txBody>
          <a:bodyPr/>
          <a:lstStyle/>
          <a:p>
            <a:fld id="{41F182D8-C384-4E75-B3BB-27383F0D2EF4}" type="slidenum">
              <a:rPr lang="en-US" noProof="0" smtClean="0"/>
              <a:t>8</a:t>
            </a:fld>
            <a:endParaRPr lang="en-US" noProof="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431" y="1268760"/>
            <a:ext cx="8600858" cy="4765432"/>
          </a:xfrm>
          <a:prstGeom prst="rect">
            <a:avLst/>
          </a:prstGeom>
        </p:spPr>
      </p:pic>
    </p:spTree>
    <p:extLst>
      <p:ext uri="{BB962C8B-B14F-4D97-AF65-F5344CB8AC3E}">
        <p14:creationId xmlns:p14="http://schemas.microsoft.com/office/powerpoint/2010/main" val="28544129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A5BB07C-347C-40D1-833E-3F642988D540}"/>
              </a:ext>
            </a:extLst>
          </p:cNvPr>
          <p:cNvPicPr>
            <a:picLocks noChangeAspect="1"/>
          </p:cNvPicPr>
          <p:nvPr/>
        </p:nvPicPr>
        <p:blipFill>
          <a:blip r:embed="rId3"/>
          <a:stretch>
            <a:fillRect/>
          </a:stretch>
        </p:blipFill>
        <p:spPr>
          <a:xfrm>
            <a:off x="293048" y="1224010"/>
            <a:ext cx="8498771" cy="4772295"/>
          </a:xfrm>
          <a:prstGeom prst="rect">
            <a:avLst/>
          </a:prstGeom>
        </p:spPr>
      </p:pic>
      <p:sp>
        <p:nvSpPr>
          <p:cNvPr id="2" name="Title 1"/>
          <p:cNvSpPr>
            <a:spLocks noGrp="1"/>
          </p:cNvSpPr>
          <p:nvPr>
            <p:ph type="title"/>
          </p:nvPr>
        </p:nvSpPr>
        <p:spPr>
          <a:xfrm>
            <a:off x="314477" y="756702"/>
            <a:ext cx="8498771" cy="584066"/>
          </a:xfrm>
        </p:spPr>
        <p:txBody>
          <a:bodyPr/>
          <a:lstStyle/>
          <a:p>
            <a:r>
              <a:rPr lang="en-US" dirty="0"/>
              <a:t>Contextualizing That Data</a:t>
            </a:r>
          </a:p>
        </p:txBody>
      </p:sp>
      <p:sp>
        <p:nvSpPr>
          <p:cNvPr id="4" name="Date Placeholder 3"/>
          <p:cNvSpPr>
            <a:spLocks noGrp="1"/>
          </p:cNvSpPr>
          <p:nvPr>
            <p:ph type="dt" sz="half" idx="10"/>
          </p:nvPr>
        </p:nvSpPr>
        <p:spPr/>
        <p:txBody>
          <a:bodyPr/>
          <a:lstStyle/>
          <a:p>
            <a:r>
              <a:rPr lang="en-US" noProof="0" dirty="0"/>
              <a:t>May 11, 2021</a:t>
            </a:r>
          </a:p>
        </p:txBody>
      </p:sp>
      <p:sp>
        <p:nvSpPr>
          <p:cNvPr id="5" name="Footer Placeholder 4"/>
          <p:cNvSpPr>
            <a:spLocks noGrp="1"/>
          </p:cNvSpPr>
          <p:nvPr>
            <p:ph type="ftr" sz="quarter" idx="11"/>
          </p:nvPr>
        </p:nvSpPr>
        <p:spPr/>
        <p:txBody>
          <a:bodyPr/>
          <a:lstStyle/>
          <a:p>
            <a:r>
              <a:rPr lang="en-US" noProof="0" dirty="0"/>
              <a:t>ARLIS/NA Conference </a:t>
            </a:r>
          </a:p>
        </p:txBody>
      </p:sp>
      <p:sp>
        <p:nvSpPr>
          <p:cNvPr id="6" name="Slide Number Placeholder 5"/>
          <p:cNvSpPr>
            <a:spLocks noGrp="1"/>
          </p:cNvSpPr>
          <p:nvPr>
            <p:ph type="sldNum" sz="quarter" idx="12"/>
          </p:nvPr>
        </p:nvSpPr>
        <p:spPr/>
        <p:txBody>
          <a:bodyPr/>
          <a:lstStyle/>
          <a:p>
            <a:fld id="{41F182D8-C384-4E75-B3BB-27383F0D2EF4}" type="slidenum">
              <a:rPr lang="en-US" noProof="0" smtClean="0"/>
              <a:t>9</a:t>
            </a:fld>
            <a:endParaRPr lang="en-US" noProof="0" dirty="0"/>
          </a:p>
        </p:txBody>
      </p:sp>
      <p:sp>
        <p:nvSpPr>
          <p:cNvPr id="8" name="Down Arrow 7"/>
          <p:cNvSpPr/>
          <p:nvPr/>
        </p:nvSpPr>
        <p:spPr>
          <a:xfrm>
            <a:off x="4068697" y="2613122"/>
            <a:ext cx="396044" cy="823514"/>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err="1">
              <a:latin typeface="Times New Roman" panose="02020603050405020304" pitchFamily="18" charset="0"/>
              <a:cs typeface="Times New Roman" panose="02020603050405020304" pitchFamily="18" charset="0"/>
            </a:endParaRPr>
          </a:p>
        </p:txBody>
      </p:sp>
      <p:sp>
        <p:nvSpPr>
          <p:cNvPr id="9" name="Oval 8"/>
          <p:cNvSpPr/>
          <p:nvPr/>
        </p:nvSpPr>
        <p:spPr>
          <a:xfrm>
            <a:off x="6266480" y="3444224"/>
            <a:ext cx="405721" cy="540060"/>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err="1">
              <a:latin typeface="Times New Roman" panose="02020603050405020304" pitchFamily="18" charset="0"/>
              <a:cs typeface="Times New Roman" panose="02020603050405020304" pitchFamily="18" charset="0"/>
            </a:endParaRPr>
          </a:p>
        </p:txBody>
      </p:sp>
      <p:sp>
        <p:nvSpPr>
          <p:cNvPr id="10" name="Oval 9"/>
          <p:cNvSpPr/>
          <p:nvPr/>
        </p:nvSpPr>
        <p:spPr>
          <a:xfrm>
            <a:off x="8336076" y="3398505"/>
            <a:ext cx="405721" cy="540060"/>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err="1">
              <a:latin typeface="Times New Roman" panose="02020603050405020304" pitchFamily="18" charset="0"/>
              <a:cs typeface="Times New Roman" panose="02020603050405020304" pitchFamily="18" charset="0"/>
            </a:endParaRPr>
          </a:p>
        </p:txBody>
      </p:sp>
      <p:sp>
        <p:nvSpPr>
          <p:cNvPr id="3" name="Rectangle 2"/>
          <p:cNvSpPr/>
          <p:nvPr/>
        </p:nvSpPr>
        <p:spPr>
          <a:xfrm>
            <a:off x="4464741" y="4187536"/>
            <a:ext cx="2725768" cy="1808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err="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61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theme/theme1.xml><?xml version="1.0" encoding="utf-8"?>
<a:theme xmlns:a="http://schemas.openxmlformats.org/drawingml/2006/main" name="MET Museum Onscreen Template">
  <a:themeElements>
    <a:clrScheme name="Met Museum">
      <a:dk1>
        <a:sysClr val="windowText" lastClr="000000"/>
      </a:dk1>
      <a:lt1>
        <a:sysClr val="window" lastClr="FFFFFF"/>
      </a:lt1>
      <a:dk2>
        <a:srgbClr val="6E6E6E"/>
      </a:dk2>
      <a:lt2>
        <a:srgbClr val="D0D0D0"/>
      </a:lt2>
      <a:accent1>
        <a:srgbClr val="F12929"/>
      </a:accent1>
      <a:accent2>
        <a:srgbClr val="ECC3B2"/>
      </a:accent2>
      <a:accent3>
        <a:srgbClr val="A6192E"/>
      </a:accent3>
      <a:accent4>
        <a:srgbClr val="6B182E"/>
      </a:accent4>
      <a:accent5>
        <a:srgbClr val="5C0041"/>
      </a:accent5>
      <a:accent6>
        <a:srgbClr val="A0A0A0"/>
      </a:accent6>
      <a:hlink>
        <a:srgbClr val="6B182E"/>
      </a:hlink>
      <a:folHlink>
        <a:srgbClr val="A6192E"/>
      </a:folHlink>
    </a:clrScheme>
    <a:fontScheme name="MET Museum">
      <a:majorFont>
        <a:latin typeface="Arial"/>
        <a:ea typeface=""/>
        <a:cs typeface="Arial"/>
      </a:majorFont>
      <a:minorFont>
        <a:latin typeface="Arial"/>
        <a:ea typeface=""/>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600" dirty="0" err="1" smtClean="0">
            <a:latin typeface="Times New Roman" panose="02020603050405020304" pitchFamily="18" charset="0"/>
            <a:cs typeface="Times New Roman" panose="02020603050405020304" pitchFamily="18"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1600" dirty="0" err="1" smtClean="0">
            <a:latin typeface="Times New Roman" panose="02020603050405020304" pitchFamily="18"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PowerBI Presentation.potx" id="{2E7B6885-9B30-4628-A3DB-6BEF00D3DE8A}" vid="{DCB4DB1A-F72B-475C-AB15-02E6B0F9E5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80CAB85C607BC498344CC922BB34795" ma:contentTypeVersion="13" ma:contentTypeDescription="Create a new document." ma:contentTypeScope="" ma:versionID="096ef8d325b307f37f6c49684809b25c">
  <xsd:schema xmlns:xsd="http://www.w3.org/2001/XMLSchema" xmlns:xs="http://www.w3.org/2001/XMLSchema" xmlns:p="http://schemas.microsoft.com/office/2006/metadata/properties" xmlns:ns3="824fd43f-9856-4a68-907b-36f520f10da1" xmlns:ns4="347aa804-c895-4b06-8d80-51578047491e" targetNamespace="http://schemas.microsoft.com/office/2006/metadata/properties" ma:root="true" ma:fieldsID="5bc9dbbb491b5963c1aeb499dfd03587" ns3:_="" ns4:_="">
    <xsd:import namespace="824fd43f-9856-4a68-907b-36f520f10da1"/>
    <xsd:import namespace="347aa804-c895-4b06-8d80-51578047491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4fd43f-9856-4a68-907b-36f520f10da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47aa804-c895-4b06-8d80-51578047491e"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83E674E-59B2-43CD-A5C4-5C816BAEF38A}">
  <ds:schemaRefs>
    <ds:schemaRef ds:uri="347aa804-c895-4b06-8d80-51578047491e"/>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824fd43f-9856-4a68-907b-36f520f10da1"/>
    <ds:schemaRef ds:uri="http://www.w3.org/XML/1998/namespace"/>
  </ds:schemaRefs>
</ds:datastoreItem>
</file>

<file path=customXml/itemProps2.xml><?xml version="1.0" encoding="utf-8"?>
<ds:datastoreItem xmlns:ds="http://schemas.openxmlformats.org/officeDocument/2006/customXml" ds:itemID="{4E86C329-C372-4722-BEF5-FC86BA234AB2}">
  <ds:schemaRefs>
    <ds:schemaRef ds:uri="http://schemas.microsoft.com/sharepoint/v3/contenttype/forms"/>
  </ds:schemaRefs>
</ds:datastoreItem>
</file>

<file path=customXml/itemProps3.xml><?xml version="1.0" encoding="utf-8"?>
<ds:datastoreItem xmlns:ds="http://schemas.openxmlformats.org/officeDocument/2006/customXml" ds:itemID="{011171BA-532B-4F9D-A5A8-6E532CCF53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4fd43f-9856-4a68-907b-36f520f10da1"/>
    <ds:schemaRef ds:uri="347aa804-c895-4b06-8d80-5157804749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PowerBI Presentation</Template>
  <TotalTime>696</TotalTime>
  <Words>1061</Words>
  <Application>Microsoft Office PowerPoint</Application>
  <PresentationFormat>On-screen Show (4:3)</PresentationFormat>
  <Paragraphs>146</Paragraphs>
  <Slides>18</Slides>
  <Notes>18</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Lato Light</vt:lpstr>
      <vt:lpstr>Arial</vt:lpstr>
      <vt:lpstr>Calibri</vt:lpstr>
      <vt:lpstr>Georgia</vt:lpstr>
      <vt:lpstr>The Met Sans Office</vt:lpstr>
      <vt:lpstr>Times New Roman</vt:lpstr>
      <vt:lpstr>MET Museum Onscreen Template</vt:lpstr>
      <vt:lpstr>A Picture (Of Data) Is Worth a Thousand Words</vt:lpstr>
      <vt:lpstr>Library Dashboard Motivation and Benefits</vt:lpstr>
      <vt:lpstr>Why PowerBI? Criteria</vt:lpstr>
      <vt:lpstr>Why PowerBI? Industry Leader</vt:lpstr>
      <vt:lpstr>Numbers Are Fun, Sort Of</vt:lpstr>
      <vt:lpstr>Numbers Are Fun, Sort Of</vt:lpstr>
      <vt:lpstr>Numbers Are Fun, Sort Of</vt:lpstr>
      <vt:lpstr>The Data We’ve Got</vt:lpstr>
      <vt:lpstr>Contextualizing That Data</vt:lpstr>
      <vt:lpstr>Hope Springs Eternal</vt:lpstr>
      <vt:lpstr>Digital Saves the Day</vt:lpstr>
      <vt:lpstr>Public Dashboard: A Live Demo of the Public Dashboard</vt:lpstr>
      <vt:lpstr>Emphasis: Interactivity</vt:lpstr>
      <vt:lpstr>More visualization options Gauges / KPI’s / Year Over Year</vt:lpstr>
      <vt:lpstr>It’s Automatic! </vt:lpstr>
      <vt:lpstr>Technology Hype Cycle / Adoption</vt:lpstr>
      <vt:lpstr>Assessment Visits to the public version of the library dashboard</vt:lpstr>
      <vt:lpstr>EMAIL US QUESTIONS!</vt:lpstr>
    </vt:vector>
  </TitlesOfParts>
  <Company>The Metropolitan Museum of Art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Picture (Of Data) Is Worth a Thousand Words</dc:title>
  <dc:creator>Cummings, Michael</dc:creator>
  <cp:lastModifiedBy>Cummings, Michael</cp:lastModifiedBy>
  <cp:revision>42</cp:revision>
  <dcterms:created xsi:type="dcterms:W3CDTF">2021-04-20T12:57:11Z</dcterms:created>
  <dcterms:modified xsi:type="dcterms:W3CDTF">2021-05-04T15:38:37Z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lpwstr>1.00</vt:lpwstr>
  </property>
  <property fmtid="{D5CDD505-2E9C-101B-9397-08002B2CF9AE}" pid="3" name="Date">
    <vt:lpwstr>11 July 2016</vt:lpwstr>
  </property>
  <property fmtid="{D5CDD505-2E9C-101B-9397-08002B2CF9AE}" pid="4" name="ContentTypeId">
    <vt:lpwstr>0x010100380CAB85C607BC498344CC922BB34795</vt:lpwstr>
  </property>
</Properties>
</file>